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Lst>
  <p:sldIdLst>
    <p:sldId id="256" r:id="rId2"/>
    <p:sldId id="257" r:id="rId3"/>
    <p:sldId id="258" r:id="rId4"/>
    <p:sldId id="259" r:id="rId5"/>
    <p:sldId id="260" r:id="rId6"/>
    <p:sldId id="261" r:id="rId7"/>
    <p:sldId id="262" r:id="rId8"/>
    <p:sldId id="263" r:id="rId9"/>
    <p:sldId id="264" r:id="rId10"/>
    <p:sldId id="266"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F6F496-730D-53A1-2ECB-FC4B9EADB7F6}" v="126" dt="2023-06-05T17:34:11.836"/>
    <p1510:client id="{92C7AC50-2204-BC4C-80FD-0D20D6D88980}" v="10" dt="2023-06-02T14:10:10.595"/>
    <p1510:client id="{D8564308-668B-9EB1-939E-3E63273BF38F}" v="2" dt="2023-06-06T07:37:34.199"/>
    <p1510:client id="{E4A6D5CB-2558-428B-90FA-13A4708D1644}" v="4" dt="2023-06-02T13:41:15.048"/>
    <p1510:client id="{E58306E7-6529-6500-1F82-A0E7EB616269}" v="5" dt="2023-06-07T12:49:27.725"/>
    <p1510:client id="{F7617FDC-4D96-146A-EC6A-FDDFB3A798C5}" v="4" dt="2023-06-12T19:57:32.5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265" autoAdjust="0"/>
    <p:restoredTop sz="94660"/>
  </p:normalViewPr>
  <p:slideViewPr>
    <p:cSldViewPr snapToGrid="0">
      <p:cViewPr varScale="1">
        <p:scale>
          <a:sx n="81" d="100"/>
          <a:sy n="81" d="100"/>
        </p:scale>
        <p:origin x="200" y="7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Hawthorn" userId="S::jhawthorn@pinvinfed.co.uk::02fce0c9-59e2-4e78-beab-c7398d139724" providerId="AD" clId="Web-{02F6F496-730D-53A1-2ECB-FC4B9EADB7F6}"/>
    <pc:docChg chg="addSld modSld">
      <pc:chgData name="James Hawthorn" userId="S::jhawthorn@pinvinfed.co.uk::02fce0c9-59e2-4e78-beab-c7398d139724" providerId="AD" clId="Web-{02F6F496-730D-53A1-2ECB-FC4B9EADB7F6}" dt="2023-06-05T17:34:11.836" v="122"/>
      <pc:docMkLst>
        <pc:docMk/>
      </pc:docMkLst>
      <pc:sldChg chg="modSp">
        <pc:chgData name="James Hawthorn" userId="S::jhawthorn@pinvinfed.co.uk::02fce0c9-59e2-4e78-beab-c7398d139724" providerId="AD" clId="Web-{02F6F496-730D-53A1-2ECB-FC4B9EADB7F6}" dt="2023-06-05T17:20:40.427" v="0"/>
        <pc:sldMkLst>
          <pc:docMk/>
          <pc:sldMk cId="2087841059" sldId="257"/>
        </pc:sldMkLst>
        <pc:spChg chg="mod">
          <ac:chgData name="James Hawthorn" userId="S::jhawthorn@pinvinfed.co.uk::02fce0c9-59e2-4e78-beab-c7398d139724" providerId="AD" clId="Web-{02F6F496-730D-53A1-2ECB-FC4B9EADB7F6}" dt="2023-06-05T17:20:40.427" v="0"/>
          <ac:spMkLst>
            <pc:docMk/>
            <pc:sldMk cId="2087841059" sldId="257"/>
            <ac:spMk id="3" creationId="{B34A30B8-0BDB-A94B-21BF-C487042BD26A}"/>
          </ac:spMkLst>
        </pc:spChg>
      </pc:sldChg>
      <pc:sldChg chg="modSp">
        <pc:chgData name="James Hawthorn" userId="S::jhawthorn@pinvinfed.co.uk::02fce0c9-59e2-4e78-beab-c7398d139724" providerId="AD" clId="Web-{02F6F496-730D-53A1-2ECB-FC4B9EADB7F6}" dt="2023-06-05T17:29:43.121" v="90" actId="20577"/>
        <pc:sldMkLst>
          <pc:docMk/>
          <pc:sldMk cId="1350460880" sldId="258"/>
        </pc:sldMkLst>
        <pc:spChg chg="mod">
          <ac:chgData name="James Hawthorn" userId="S::jhawthorn@pinvinfed.co.uk::02fce0c9-59e2-4e78-beab-c7398d139724" providerId="AD" clId="Web-{02F6F496-730D-53A1-2ECB-FC4B9EADB7F6}" dt="2023-06-05T17:29:43.121" v="90" actId="20577"/>
          <ac:spMkLst>
            <pc:docMk/>
            <pc:sldMk cId="1350460880" sldId="258"/>
            <ac:spMk id="3" creationId="{0B0B8921-48CF-B913-E968-7FDAE1F8453D}"/>
          </ac:spMkLst>
        </pc:spChg>
      </pc:sldChg>
      <pc:sldChg chg="modSp">
        <pc:chgData name="James Hawthorn" userId="S::jhawthorn@pinvinfed.co.uk::02fce0c9-59e2-4e78-beab-c7398d139724" providerId="AD" clId="Web-{02F6F496-730D-53A1-2ECB-FC4B9EADB7F6}" dt="2023-06-05T17:28:30.274" v="81" actId="20577"/>
        <pc:sldMkLst>
          <pc:docMk/>
          <pc:sldMk cId="2496678431" sldId="259"/>
        </pc:sldMkLst>
        <pc:spChg chg="mod">
          <ac:chgData name="James Hawthorn" userId="S::jhawthorn@pinvinfed.co.uk::02fce0c9-59e2-4e78-beab-c7398d139724" providerId="AD" clId="Web-{02F6F496-730D-53A1-2ECB-FC4B9EADB7F6}" dt="2023-06-05T17:28:30.274" v="81" actId="20577"/>
          <ac:spMkLst>
            <pc:docMk/>
            <pc:sldMk cId="2496678431" sldId="259"/>
            <ac:spMk id="3" creationId="{D87E9CF1-445F-E28B-20F9-63A0157698AC}"/>
          </ac:spMkLst>
        </pc:spChg>
      </pc:sldChg>
      <pc:sldChg chg="modSp">
        <pc:chgData name="James Hawthorn" userId="S::jhawthorn@pinvinfed.co.uk::02fce0c9-59e2-4e78-beab-c7398d139724" providerId="AD" clId="Web-{02F6F496-730D-53A1-2ECB-FC4B9EADB7F6}" dt="2023-06-05T17:28:21.258" v="79" actId="20577"/>
        <pc:sldMkLst>
          <pc:docMk/>
          <pc:sldMk cId="1298987347" sldId="260"/>
        </pc:sldMkLst>
        <pc:spChg chg="mod">
          <ac:chgData name="James Hawthorn" userId="S::jhawthorn@pinvinfed.co.uk::02fce0c9-59e2-4e78-beab-c7398d139724" providerId="AD" clId="Web-{02F6F496-730D-53A1-2ECB-FC4B9EADB7F6}" dt="2023-06-05T17:28:21.258" v="79" actId="20577"/>
          <ac:spMkLst>
            <pc:docMk/>
            <pc:sldMk cId="1298987347" sldId="260"/>
            <ac:spMk id="3" creationId="{9873DF3D-8660-E8E2-71D1-D5B7BD6C283D}"/>
          </ac:spMkLst>
        </pc:spChg>
      </pc:sldChg>
      <pc:sldChg chg="modSp">
        <pc:chgData name="James Hawthorn" userId="S::jhawthorn@pinvinfed.co.uk::02fce0c9-59e2-4e78-beab-c7398d139724" providerId="AD" clId="Web-{02F6F496-730D-53A1-2ECB-FC4B9EADB7F6}" dt="2023-06-05T17:27:19.568" v="68" actId="20577"/>
        <pc:sldMkLst>
          <pc:docMk/>
          <pc:sldMk cId="1917771872" sldId="261"/>
        </pc:sldMkLst>
        <pc:spChg chg="mod">
          <ac:chgData name="James Hawthorn" userId="S::jhawthorn@pinvinfed.co.uk::02fce0c9-59e2-4e78-beab-c7398d139724" providerId="AD" clId="Web-{02F6F496-730D-53A1-2ECB-FC4B9EADB7F6}" dt="2023-06-05T17:27:19.568" v="68" actId="20577"/>
          <ac:spMkLst>
            <pc:docMk/>
            <pc:sldMk cId="1917771872" sldId="261"/>
            <ac:spMk id="3" creationId="{9873DF3D-8660-E8E2-71D1-D5B7BD6C283D}"/>
          </ac:spMkLst>
        </pc:spChg>
      </pc:sldChg>
      <pc:sldChg chg="modSp">
        <pc:chgData name="James Hawthorn" userId="S::jhawthorn@pinvinfed.co.uk::02fce0c9-59e2-4e78-beab-c7398d139724" providerId="AD" clId="Web-{02F6F496-730D-53A1-2ECB-FC4B9EADB7F6}" dt="2023-06-05T17:24:32.514" v="38" actId="20577"/>
        <pc:sldMkLst>
          <pc:docMk/>
          <pc:sldMk cId="2617363669" sldId="262"/>
        </pc:sldMkLst>
        <pc:spChg chg="mod">
          <ac:chgData name="James Hawthorn" userId="S::jhawthorn@pinvinfed.co.uk::02fce0c9-59e2-4e78-beab-c7398d139724" providerId="AD" clId="Web-{02F6F496-730D-53A1-2ECB-FC4B9EADB7F6}" dt="2023-06-05T17:24:32.514" v="38" actId="20577"/>
          <ac:spMkLst>
            <pc:docMk/>
            <pc:sldMk cId="2617363669" sldId="262"/>
            <ac:spMk id="3" creationId="{8ACE63E7-F18D-12CF-72B4-FE6609FF1342}"/>
          </ac:spMkLst>
        </pc:spChg>
      </pc:sldChg>
      <pc:sldChg chg="modSp">
        <pc:chgData name="James Hawthorn" userId="S::jhawthorn@pinvinfed.co.uk::02fce0c9-59e2-4e78-beab-c7398d139724" providerId="AD" clId="Web-{02F6F496-730D-53A1-2ECB-FC4B9EADB7F6}" dt="2023-06-05T17:26:27.332" v="61"/>
        <pc:sldMkLst>
          <pc:docMk/>
          <pc:sldMk cId="2463109342" sldId="263"/>
        </pc:sldMkLst>
        <pc:spChg chg="mod">
          <ac:chgData name="James Hawthorn" userId="S::jhawthorn@pinvinfed.co.uk::02fce0c9-59e2-4e78-beab-c7398d139724" providerId="AD" clId="Web-{02F6F496-730D-53A1-2ECB-FC4B9EADB7F6}" dt="2023-06-05T17:26:27.332" v="61"/>
          <ac:spMkLst>
            <pc:docMk/>
            <pc:sldMk cId="2463109342" sldId="263"/>
            <ac:spMk id="3" creationId="{8ACE63E7-F18D-12CF-72B4-FE6609FF1342}"/>
          </ac:spMkLst>
        </pc:spChg>
      </pc:sldChg>
      <pc:sldChg chg="modSp">
        <pc:chgData name="James Hawthorn" userId="S::jhawthorn@pinvinfed.co.uk::02fce0c9-59e2-4e78-beab-c7398d139724" providerId="AD" clId="Web-{02F6F496-730D-53A1-2ECB-FC4B9EADB7F6}" dt="2023-06-05T17:30:22.873" v="93" actId="20577"/>
        <pc:sldMkLst>
          <pc:docMk/>
          <pc:sldMk cId="3669889411" sldId="264"/>
        </pc:sldMkLst>
        <pc:spChg chg="mod">
          <ac:chgData name="James Hawthorn" userId="S::jhawthorn@pinvinfed.co.uk::02fce0c9-59e2-4e78-beab-c7398d139724" providerId="AD" clId="Web-{02F6F496-730D-53A1-2ECB-FC4B9EADB7F6}" dt="2023-06-05T17:30:22.873" v="93" actId="20577"/>
          <ac:spMkLst>
            <pc:docMk/>
            <pc:sldMk cId="3669889411" sldId="264"/>
            <ac:spMk id="3" creationId="{8ACE63E7-F18D-12CF-72B4-FE6609FF1342}"/>
          </ac:spMkLst>
        </pc:spChg>
      </pc:sldChg>
      <pc:sldChg chg="modSp">
        <pc:chgData name="James Hawthorn" userId="S::jhawthorn@pinvinfed.co.uk::02fce0c9-59e2-4e78-beab-c7398d139724" providerId="AD" clId="Web-{02F6F496-730D-53A1-2ECB-FC4B9EADB7F6}" dt="2023-06-05T17:21:41.398" v="7"/>
        <pc:sldMkLst>
          <pc:docMk/>
          <pc:sldMk cId="3307000621" sldId="265"/>
        </pc:sldMkLst>
        <pc:spChg chg="mod">
          <ac:chgData name="James Hawthorn" userId="S::jhawthorn@pinvinfed.co.uk::02fce0c9-59e2-4e78-beab-c7398d139724" providerId="AD" clId="Web-{02F6F496-730D-53A1-2ECB-FC4B9EADB7F6}" dt="2023-06-05T17:21:41.398" v="7"/>
          <ac:spMkLst>
            <pc:docMk/>
            <pc:sldMk cId="3307000621" sldId="265"/>
            <ac:spMk id="3" creationId="{06162186-0E3F-AFB1-A280-834499DD0682}"/>
          </ac:spMkLst>
        </pc:spChg>
      </pc:sldChg>
      <pc:sldChg chg="modSp new">
        <pc:chgData name="James Hawthorn" userId="S::jhawthorn@pinvinfed.co.uk::02fce0c9-59e2-4e78-beab-c7398d139724" providerId="AD" clId="Web-{02F6F496-730D-53A1-2ECB-FC4B9EADB7F6}" dt="2023-06-05T17:34:11.836" v="122"/>
        <pc:sldMkLst>
          <pc:docMk/>
          <pc:sldMk cId="3767624271" sldId="266"/>
        </pc:sldMkLst>
        <pc:spChg chg="mod">
          <ac:chgData name="James Hawthorn" userId="S::jhawthorn@pinvinfed.co.uk::02fce0c9-59e2-4e78-beab-c7398d139724" providerId="AD" clId="Web-{02F6F496-730D-53A1-2ECB-FC4B9EADB7F6}" dt="2023-06-05T17:34:00.538" v="121" actId="20577"/>
          <ac:spMkLst>
            <pc:docMk/>
            <pc:sldMk cId="3767624271" sldId="266"/>
            <ac:spMk id="2" creationId="{687F7B8B-E445-92C7-26C0-CCEE63068C0E}"/>
          </ac:spMkLst>
        </pc:spChg>
        <pc:spChg chg="mod">
          <ac:chgData name="James Hawthorn" userId="S::jhawthorn@pinvinfed.co.uk::02fce0c9-59e2-4e78-beab-c7398d139724" providerId="AD" clId="Web-{02F6F496-730D-53A1-2ECB-FC4B9EADB7F6}" dt="2023-06-05T17:34:11.836" v="122"/>
          <ac:spMkLst>
            <pc:docMk/>
            <pc:sldMk cId="3767624271" sldId="266"/>
            <ac:spMk id="3" creationId="{D8AC3F29-B241-9D49-4D70-02ACFC758431}"/>
          </ac:spMkLst>
        </pc:spChg>
      </pc:sldChg>
    </pc:docChg>
  </pc:docChgLst>
  <pc:docChgLst>
    <pc:chgData name="James Hawthorn" userId="S::jhawthorn@pinvinfed.co.uk::02fce0c9-59e2-4e78-beab-c7398d139724" providerId="AD" clId="Web-{E58306E7-6529-6500-1F82-A0E7EB616269}"/>
    <pc:docChg chg="modSld">
      <pc:chgData name="James Hawthorn" userId="S::jhawthorn@pinvinfed.co.uk::02fce0c9-59e2-4e78-beab-c7398d139724" providerId="AD" clId="Web-{E58306E7-6529-6500-1F82-A0E7EB616269}" dt="2023-06-07T12:49:27.725" v="4" actId="20577"/>
      <pc:docMkLst>
        <pc:docMk/>
      </pc:docMkLst>
      <pc:sldChg chg="modSp">
        <pc:chgData name="James Hawthorn" userId="S::jhawthorn@pinvinfed.co.uk::02fce0c9-59e2-4e78-beab-c7398d139724" providerId="AD" clId="Web-{E58306E7-6529-6500-1F82-A0E7EB616269}" dt="2023-06-07T12:49:27.725" v="4" actId="20577"/>
        <pc:sldMkLst>
          <pc:docMk/>
          <pc:sldMk cId="2087841059" sldId="257"/>
        </pc:sldMkLst>
        <pc:spChg chg="mod">
          <ac:chgData name="James Hawthorn" userId="S::jhawthorn@pinvinfed.co.uk::02fce0c9-59e2-4e78-beab-c7398d139724" providerId="AD" clId="Web-{E58306E7-6529-6500-1F82-A0E7EB616269}" dt="2023-06-07T12:49:27.725" v="4" actId="20577"/>
          <ac:spMkLst>
            <pc:docMk/>
            <pc:sldMk cId="2087841059" sldId="257"/>
            <ac:spMk id="3" creationId="{B34A30B8-0BDB-A94B-21BF-C487042BD26A}"/>
          </ac:spMkLst>
        </pc:spChg>
      </pc:sldChg>
    </pc:docChg>
  </pc:docChgLst>
  <pc:docChgLst>
    <pc:chgData name="James Hawthorn" userId="S::jhawthorn@pinvinfed.co.uk::02fce0c9-59e2-4e78-beab-c7398d139724" providerId="AD" clId="Web-{F7617FDC-4D96-146A-EC6A-FDDFB3A798C5}"/>
    <pc:docChg chg="modSld">
      <pc:chgData name="James Hawthorn" userId="S::jhawthorn@pinvinfed.co.uk::02fce0c9-59e2-4e78-beab-c7398d139724" providerId="AD" clId="Web-{F7617FDC-4D96-146A-EC6A-FDDFB3A798C5}" dt="2023-06-12T19:57:32.535" v="3" actId="20577"/>
      <pc:docMkLst>
        <pc:docMk/>
      </pc:docMkLst>
      <pc:sldChg chg="modSp">
        <pc:chgData name="James Hawthorn" userId="S::jhawthorn@pinvinfed.co.uk::02fce0c9-59e2-4e78-beab-c7398d139724" providerId="AD" clId="Web-{F7617FDC-4D96-146A-EC6A-FDDFB3A798C5}" dt="2023-06-12T19:57:32.535" v="3" actId="20577"/>
        <pc:sldMkLst>
          <pc:docMk/>
          <pc:sldMk cId="3307000621" sldId="265"/>
        </pc:sldMkLst>
        <pc:spChg chg="mod">
          <ac:chgData name="James Hawthorn" userId="S::jhawthorn@pinvinfed.co.uk::02fce0c9-59e2-4e78-beab-c7398d139724" providerId="AD" clId="Web-{F7617FDC-4D96-146A-EC6A-FDDFB3A798C5}" dt="2023-06-12T19:57:32.535" v="3" actId="20577"/>
          <ac:spMkLst>
            <pc:docMk/>
            <pc:sldMk cId="3307000621" sldId="265"/>
            <ac:spMk id="3" creationId="{06162186-0E3F-AFB1-A280-834499DD0682}"/>
          </ac:spMkLst>
        </pc:spChg>
      </pc:sldChg>
    </pc:docChg>
  </pc:docChgLst>
  <pc:docChgLst>
    <pc:chgData name="James Hawthorn" userId="S::jhawthorn@pinvinfed.co.uk::02fce0c9-59e2-4e78-beab-c7398d139724" providerId="AD" clId="Web-{D8564308-668B-9EB1-939E-3E63273BF38F}"/>
    <pc:docChg chg="modSld">
      <pc:chgData name="James Hawthorn" userId="S::jhawthorn@pinvinfed.co.uk::02fce0c9-59e2-4e78-beab-c7398d139724" providerId="AD" clId="Web-{D8564308-668B-9EB1-939E-3E63273BF38F}" dt="2023-06-06T07:37:34.199" v="1" actId="20577"/>
      <pc:docMkLst>
        <pc:docMk/>
      </pc:docMkLst>
      <pc:sldChg chg="modSp">
        <pc:chgData name="James Hawthorn" userId="S::jhawthorn@pinvinfed.co.uk::02fce0c9-59e2-4e78-beab-c7398d139724" providerId="AD" clId="Web-{D8564308-668B-9EB1-939E-3E63273BF38F}" dt="2023-06-06T07:37:34.199" v="1" actId="20577"/>
        <pc:sldMkLst>
          <pc:docMk/>
          <pc:sldMk cId="1350460880" sldId="258"/>
        </pc:sldMkLst>
        <pc:spChg chg="mod">
          <ac:chgData name="James Hawthorn" userId="S::jhawthorn@pinvinfed.co.uk::02fce0c9-59e2-4e78-beab-c7398d139724" providerId="AD" clId="Web-{D8564308-668B-9EB1-939E-3E63273BF38F}" dt="2023-06-06T07:37:34.199" v="1" actId="20577"/>
          <ac:spMkLst>
            <pc:docMk/>
            <pc:sldMk cId="1350460880" sldId="258"/>
            <ac:spMk id="3" creationId="{0B0B8921-48CF-B913-E968-7FDAE1F8453D}"/>
          </ac:spMkLst>
        </pc:spChg>
      </pc:sldChg>
    </pc:docChg>
  </pc:docChgLst>
  <pc:docChgLst>
    <pc:chgData name="James Hawthorn" userId="02fce0c9-59e2-4e78-beab-c7398d139724" providerId="ADAL" clId="{92C7AC50-2204-BC4C-80FD-0D20D6D88980}"/>
    <pc:docChg chg="undo custSel addSld modSld addMainMaster delMainMaster">
      <pc:chgData name="James Hawthorn" userId="02fce0c9-59e2-4e78-beab-c7398d139724" providerId="ADAL" clId="{92C7AC50-2204-BC4C-80FD-0D20D6D88980}" dt="2023-06-02T15:14:25.720" v="3903" actId="113"/>
      <pc:docMkLst>
        <pc:docMk/>
      </pc:docMkLst>
      <pc:sldChg chg="addSp modSp mod setBg modClrScheme chgLayout">
        <pc:chgData name="James Hawthorn" userId="02fce0c9-59e2-4e78-beab-c7398d139724" providerId="ADAL" clId="{92C7AC50-2204-BC4C-80FD-0D20D6D88980}" dt="2023-06-02T14:10:10.594" v="643"/>
        <pc:sldMkLst>
          <pc:docMk/>
          <pc:sldMk cId="109857222" sldId="256"/>
        </pc:sldMkLst>
        <pc:spChg chg="mod">
          <ac:chgData name="James Hawthorn" userId="02fce0c9-59e2-4e78-beab-c7398d139724" providerId="ADAL" clId="{92C7AC50-2204-BC4C-80FD-0D20D6D88980}" dt="2023-06-02T13:48:13.588" v="70" actId="26606"/>
          <ac:spMkLst>
            <pc:docMk/>
            <pc:sldMk cId="109857222" sldId="256"/>
            <ac:spMk id="2" creationId="{00000000-0000-0000-0000-000000000000}"/>
          </ac:spMkLst>
        </pc:spChg>
        <pc:spChg chg="mod">
          <ac:chgData name="James Hawthorn" userId="02fce0c9-59e2-4e78-beab-c7398d139724" providerId="ADAL" clId="{92C7AC50-2204-BC4C-80FD-0D20D6D88980}" dt="2023-06-02T13:48:13.588" v="70" actId="26606"/>
          <ac:spMkLst>
            <pc:docMk/>
            <pc:sldMk cId="109857222" sldId="256"/>
            <ac:spMk id="3" creationId="{00000000-0000-0000-0000-000000000000}"/>
          </ac:spMkLst>
        </pc:spChg>
        <pc:spChg chg="add">
          <ac:chgData name="James Hawthorn" userId="02fce0c9-59e2-4e78-beab-c7398d139724" providerId="ADAL" clId="{92C7AC50-2204-BC4C-80FD-0D20D6D88980}" dt="2023-06-02T13:48:13.588" v="70" actId="26606"/>
          <ac:spMkLst>
            <pc:docMk/>
            <pc:sldMk cId="109857222" sldId="256"/>
            <ac:spMk id="9" creationId="{DE61FBD7-E37C-4B38-BE44-A6D4978D7486}"/>
          </ac:spMkLst>
        </pc:spChg>
        <pc:spChg chg="add">
          <ac:chgData name="James Hawthorn" userId="02fce0c9-59e2-4e78-beab-c7398d139724" providerId="ADAL" clId="{92C7AC50-2204-BC4C-80FD-0D20D6D88980}" dt="2023-06-02T13:48:13.588" v="70" actId="26606"/>
          <ac:spMkLst>
            <pc:docMk/>
            <pc:sldMk cId="109857222" sldId="256"/>
            <ac:spMk id="11" creationId="{34F8020C-60BB-4357-8207-13221A99AE19}"/>
          </ac:spMkLst>
        </pc:spChg>
        <pc:spChg chg="add">
          <ac:chgData name="James Hawthorn" userId="02fce0c9-59e2-4e78-beab-c7398d139724" providerId="ADAL" clId="{92C7AC50-2204-BC4C-80FD-0D20D6D88980}" dt="2023-06-02T13:48:13.588" v="70" actId="26606"/>
          <ac:spMkLst>
            <pc:docMk/>
            <pc:sldMk cId="109857222" sldId="256"/>
            <ac:spMk id="13" creationId="{392BFCFE-FD78-4EDF-BEFE-CC444DC5F307}"/>
          </ac:spMkLst>
        </pc:spChg>
        <pc:spChg chg="add">
          <ac:chgData name="James Hawthorn" userId="02fce0c9-59e2-4e78-beab-c7398d139724" providerId="ADAL" clId="{92C7AC50-2204-BC4C-80FD-0D20D6D88980}" dt="2023-06-02T13:48:13.588" v="70" actId="26606"/>
          <ac:spMkLst>
            <pc:docMk/>
            <pc:sldMk cId="109857222" sldId="256"/>
            <ac:spMk id="15" creationId="{3A02D46F-C48E-4461-A19B-D244194F5480}"/>
          </ac:spMkLst>
        </pc:spChg>
        <pc:spChg chg="add">
          <ac:chgData name="James Hawthorn" userId="02fce0c9-59e2-4e78-beab-c7398d139724" providerId="ADAL" clId="{92C7AC50-2204-BC4C-80FD-0D20D6D88980}" dt="2023-06-02T13:48:13.588" v="70" actId="26606"/>
          <ac:spMkLst>
            <pc:docMk/>
            <pc:sldMk cId="109857222" sldId="256"/>
            <ac:spMk id="17" creationId="{5AA6453C-5851-46D8-A790-031DA34DB81E}"/>
          </ac:spMkLst>
        </pc:spChg>
        <pc:picChg chg="mod modCrop">
          <ac:chgData name="James Hawthorn" userId="02fce0c9-59e2-4e78-beab-c7398d139724" providerId="ADAL" clId="{92C7AC50-2204-BC4C-80FD-0D20D6D88980}" dt="2023-06-02T13:48:13.588" v="70" actId="26606"/>
          <ac:picMkLst>
            <pc:docMk/>
            <pc:sldMk cId="109857222" sldId="256"/>
            <ac:picMk id="4" creationId="{C34FB0C4-1977-F8A5-126C-5853D9A222E4}"/>
          </ac:picMkLst>
        </pc:picChg>
      </pc:sldChg>
      <pc:sldChg chg="modSp new mod setBg">
        <pc:chgData name="James Hawthorn" userId="02fce0c9-59e2-4e78-beab-c7398d139724" providerId="ADAL" clId="{92C7AC50-2204-BC4C-80FD-0D20D6D88980}" dt="2023-06-02T14:23:48.193" v="1642" actId="113"/>
        <pc:sldMkLst>
          <pc:docMk/>
          <pc:sldMk cId="2087841059" sldId="257"/>
        </pc:sldMkLst>
        <pc:spChg chg="mod">
          <ac:chgData name="James Hawthorn" userId="02fce0c9-59e2-4e78-beab-c7398d139724" providerId="ADAL" clId="{92C7AC50-2204-BC4C-80FD-0D20D6D88980}" dt="2023-06-02T14:06:16.037" v="411" actId="207"/>
          <ac:spMkLst>
            <pc:docMk/>
            <pc:sldMk cId="2087841059" sldId="257"/>
            <ac:spMk id="2" creationId="{D8264222-1B13-F131-68B1-6A09657DBD9E}"/>
          </ac:spMkLst>
        </pc:spChg>
        <pc:spChg chg="mod">
          <ac:chgData name="James Hawthorn" userId="02fce0c9-59e2-4e78-beab-c7398d139724" providerId="ADAL" clId="{92C7AC50-2204-BC4C-80FD-0D20D6D88980}" dt="2023-06-02T14:23:48.193" v="1642" actId="113"/>
          <ac:spMkLst>
            <pc:docMk/>
            <pc:sldMk cId="2087841059" sldId="257"/>
            <ac:spMk id="3" creationId="{B34A30B8-0BDB-A94B-21BF-C487042BD26A}"/>
          </ac:spMkLst>
        </pc:spChg>
      </pc:sldChg>
      <pc:sldChg chg="modSp new mod">
        <pc:chgData name="James Hawthorn" userId="02fce0c9-59e2-4e78-beab-c7398d139724" providerId="ADAL" clId="{92C7AC50-2204-BC4C-80FD-0D20D6D88980}" dt="2023-06-02T14:18:50.947" v="1289" actId="20577"/>
        <pc:sldMkLst>
          <pc:docMk/>
          <pc:sldMk cId="1350460880" sldId="258"/>
        </pc:sldMkLst>
        <pc:spChg chg="mod">
          <ac:chgData name="James Hawthorn" userId="02fce0c9-59e2-4e78-beab-c7398d139724" providerId="ADAL" clId="{92C7AC50-2204-BC4C-80FD-0D20D6D88980}" dt="2023-06-02T14:11:01.083" v="670" actId="20577"/>
          <ac:spMkLst>
            <pc:docMk/>
            <pc:sldMk cId="1350460880" sldId="258"/>
            <ac:spMk id="2" creationId="{51DD3A7A-609D-C419-D116-A843A390BFB4}"/>
          </ac:spMkLst>
        </pc:spChg>
        <pc:spChg chg="mod">
          <ac:chgData name="James Hawthorn" userId="02fce0c9-59e2-4e78-beab-c7398d139724" providerId="ADAL" clId="{92C7AC50-2204-BC4C-80FD-0D20D6D88980}" dt="2023-06-02T14:18:50.947" v="1289" actId="20577"/>
          <ac:spMkLst>
            <pc:docMk/>
            <pc:sldMk cId="1350460880" sldId="258"/>
            <ac:spMk id="3" creationId="{0B0B8921-48CF-B913-E968-7FDAE1F8453D}"/>
          </ac:spMkLst>
        </pc:spChg>
      </pc:sldChg>
      <pc:sldChg chg="modSp new mod">
        <pc:chgData name="James Hawthorn" userId="02fce0c9-59e2-4e78-beab-c7398d139724" providerId="ADAL" clId="{92C7AC50-2204-BC4C-80FD-0D20D6D88980}" dt="2023-06-02T14:23:14.474" v="1641" actId="20577"/>
        <pc:sldMkLst>
          <pc:docMk/>
          <pc:sldMk cId="2496678431" sldId="259"/>
        </pc:sldMkLst>
        <pc:spChg chg="mod">
          <ac:chgData name="James Hawthorn" userId="02fce0c9-59e2-4e78-beab-c7398d139724" providerId="ADAL" clId="{92C7AC50-2204-BC4C-80FD-0D20D6D88980}" dt="2023-06-02T14:19:27.898" v="1308" actId="2711"/>
          <ac:spMkLst>
            <pc:docMk/>
            <pc:sldMk cId="2496678431" sldId="259"/>
            <ac:spMk id="2" creationId="{EA457D0C-6C42-0D86-7197-B057B0CFF452}"/>
          </ac:spMkLst>
        </pc:spChg>
        <pc:spChg chg="mod">
          <ac:chgData name="James Hawthorn" userId="02fce0c9-59e2-4e78-beab-c7398d139724" providerId="ADAL" clId="{92C7AC50-2204-BC4C-80FD-0D20D6D88980}" dt="2023-06-02T14:23:14.474" v="1641" actId="20577"/>
          <ac:spMkLst>
            <pc:docMk/>
            <pc:sldMk cId="2496678431" sldId="259"/>
            <ac:spMk id="3" creationId="{D87E9CF1-445F-E28B-20F9-63A0157698AC}"/>
          </ac:spMkLst>
        </pc:spChg>
      </pc:sldChg>
      <pc:sldChg chg="modSp new mod">
        <pc:chgData name="James Hawthorn" userId="02fce0c9-59e2-4e78-beab-c7398d139724" providerId="ADAL" clId="{92C7AC50-2204-BC4C-80FD-0D20D6D88980}" dt="2023-06-02T14:45:37.303" v="2691" actId="113"/>
        <pc:sldMkLst>
          <pc:docMk/>
          <pc:sldMk cId="1298987347" sldId="260"/>
        </pc:sldMkLst>
        <pc:spChg chg="mod">
          <ac:chgData name="James Hawthorn" userId="02fce0c9-59e2-4e78-beab-c7398d139724" providerId="ADAL" clId="{92C7AC50-2204-BC4C-80FD-0D20D6D88980}" dt="2023-06-02T14:33:36.773" v="1678" actId="20577"/>
          <ac:spMkLst>
            <pc:docMk/>
            <pc:sldMk cId="1298987347" sldId="260"/>
            <ac:spMk id="2" creationId="{F241C278-07CF-320B-6620-D578A2B6E51E}"/>
          </ac:spMkLst>
        </pc:spChg>
        <pc:spChg chg="mod">
          <ac:chgData name="James Hawthorn" userId="02fce0c9-59e2-4e78-beab-c7398d139724" providerId="ADAL" clId="{92C7AC50-2204-BC4C-80FD-0D20D6D88980}" dt="2023-06-02T14:45:37.303" v="2691" actId="113"/>
          <ac:spMkLst>
            <pc:docMk/>
            <pc:sldMk cId="1298987347" sldId="260"/>
            <ac:spMk id="3" creationId="{9873DF3D-8660-E8E2-71D1-D5B7BD6C283D}"/>
          </ac:spMkLst>
        </pc:spChg>
      </pc:sldChg>
      <pc:sldChg chg="modSp add mod">
        <pc:chgData name="James Hawthorn" userId="02fce0c9-59e2-4e78-beab-c7398d139724" providerId="ADAL" clId="{92C7AC50-2204-BC4C-80FD-0D20D6D88980}" dt="2023-06-02T14:45:25.068" v="2690" actId="20577"/>
        <pc:sldMkLst>
          <pc:docMk/>
          <pc:sldMk cId="1917771872" sldId="261"/>
        </pc:sldMkLst>
        <pc:spChg chg="mod">
          <ac:chgData name="James Hawthorn" userId="02fce0c9-59e2-4e78-beab-c7398d139724" providerId="ADAL" clId="{92C7AC50-2204-BC4C-80FD-0D20D6D88980}" dt="2023-06-02T14:45:25.068" v="2690" actId="20577"/>
          <ac:spMkLst>
            <pc:docMk/>
            <pc:sldMk cId="1917771872" sldId="261"/>
            <ac:spMk id="3" creationId="{9873DF3D-8660-E8E2-71D1-D5B7BD6C283D}"/>
          </ac:spMkLst>
        </pc:spChg>
      </pc:sldChg>
      <pc:sldChg chg="modSp new mod">
        <pc:chgData name="James Hawthorn" userId="02fce0c9-59e2-4e78-beab-c7398d139724" providerId="ADAL" clId="{92C7AC50-2204-BC4C-80FD-0D20D6D88980}" dt="2023-06-02T15:03:04.858" v="3378" actId="403"/>
        <pc:sldMkLst>
          <pc:docMk/>
          <pc:sldMk cId="2617363669" sldId="262"/>
        </pc:sldMkLst>
        <pc:spChg chg="mod">
          <ac:chgData name="James Hawthorn" userId="02fce0c9-59e2-4e78-beab-c7398d139724" providerId="ADAL" clId="{92C7AC50-2204-BC4C-80FD-0D20D6D88980}" dt="2023-06-02T14:46:34.581" v="2704" actId="2711"/>
          <ac:spMkLst>
            <pc:docMk/>
            <pc:sldMk cId="2617363669" sldId="262"/>
            <ac:spMk id="2" creationId="{F0FBE9E6-0B5D-5570-F200-FF07A04138CC}"/>
          </ac:spMkLst>
        </pc:spChg>
        <pc:spChg chg="mod">
          <ac:chgData name="James Hawthorn" userId="02fce0c9-59e2-4e78-beab-c7398d139724" providerId="ADAL" clId="{92C7AC50-2204-BC4C-80FD-0D20D6D88980}" dt="2023-06-02T15:03:04.858" v="3378" actId="403"/>
          <ac:spMkLst>
            <pc:docMk/>
            <pc:sldMk cId="2617363669" sldId="262"/>
            <ac:spMk id="3" creationId="{8ACE63E7-F18D-12CF-72B4-FE6609FF1342}"/>
          </ac:spMkLst>
        </pc:spChg>
      </pc:sldChg>
      <pc:sldChg chg="modSp add mod">
        <pc:chgData name="James Hawthorn" userId="02fce0c9-59e2-4e78-beab-c7398d139724" providerId="ADAL" clId="{92C7AC50-2204-BC4C-80FD-0D20D6D88980}" dt="2023-06-02T14:55:47.439" v="3344" actId="113"/>
        <pc:sldMkLst>
          <pc:docMk/>
          <pc:sldMk cId="2463109342" sldId="263"/>
        </pc:sldMkLst>
        <pc:spChg chg="mod">
          <ac:chgData name="James Hawthorn" userId="02fce0c9-59e2-4e78-beab-c7398d139724" providerId="ADAL" clId="{92C7AC50-2204-BC4C-80FD-0D20D6D88980}" dt="2023-06-02T14:55:47.439" v="3344" actId="113"/>
          <ac:spMkLst>
            <pc:docMk/>
            <pc:sldMk cId="2463109342" sldId="263"/>
            <ac:spMk id="3" creationId="{8ACE63E7-F18D-12CF-72B4-FE6609FF1342}"/>
          </ac:spMkLst>
        </pc:spChg>
      </pc:sldChg>
      <pc:sldChg chg="modSp add mod">
        <pc:chgData name="James Hawthorn" userId="02fce0c9-59e2-4e78-beab-c7398d139724" providerId="ADAL" clId="{92C7AC50-2204-BC4C-80FD-0D20D6D88980}" dt="2023-06-02T15:03:38.977" v="3380" actId="403"/>
        <pc:sldMkLst>
          <pc:docMk/>
          <pc:sldMk cId="3669889411" sldId="264"/>
        </pc:sldMkLst>
        <pc:spChg chg="mod">
          <ac:chgData name="James Hawthorn" userId="02fce0c9-59e2-4e78-beab-c7398d139724" providerId="ADAL" clId="{92C7AC50-2204-BC4C-80FD-0D20D6D88980}" dt="2023-06-02T15:03:38.977" v="3380" actId="403"/>
          <ac:spMkLst>
            <pc:docMk/>
            <pc:sldMk cId="3669889411" sldId="264"/>
            <ac:spMk id="3" creationId="{8ACE63E7-F18D-12CF-72B4-FE6609FF1342}"/>
          </ac:spMkLst>
        </pc:spChg>
      </pc:sldChg>
      <pc:sldChg chg="modSp new mod">
        <pc:chgData name="James Hawthorn" userId="02fce0c9-59e2-4e78-beab-c7398d139724" providerId="ADAL" clId="{92C7AC50-2204-BC4C-80FD-0D20D6D88980}" dt="2023-06-02T15:14:25.720" v="3903" actId="113"/>
        <pc:sldMkLst>
          <pc:docMk/>
          <pc:sldMk cId="3307000621" sldId="265"/>
        </pc:sldMkLst>
        <pc:spChg chg="mod">
          <ac:chgData name="James Hawthorn" userId="02fce0c9-59e2-4e78-beab-c7398d139724" providerId="ADAL" clId="{92C7AC50-2204-BC4C-80FD-0D20D6D88980}" dt="2023-06-02T15:07:54.939" v="3527" actId="20577"/>
          <ac:spMkLst>
            <pc:docMk/>
            <pc:sldMk cId="3307000621" sldId="265"/>
            <ac:spMk id="2" creationId="{B64F8798-7878-CFE6-F71C-D7F74AD2157B}"/>
          </ac:spMkLst>
        </pc:spChg>
        <pc:spChg chg="mod">
          <ac:chgData name="James Hawthorn" userId="02fce0c9-59e2-4e78-beab-c7398d139724" providerId="ADAL" clId="{92C7AC50-2204-BC4C-80FD-0D20D6D88980}" dt="2023-06-02T15:14:25.720" v="3903" actId="113"/>
          <ac:spMkLst>
            <pc:docMk/>
            <pc:sldMk cId="3307000621" sldId="265"/>
            <ac:spMk id="3" creationId="{06162186-0E3F-AFB1-A280-834499DD0682}"/>
          </ac:spMkLst>
        </pc:spChg>
      </pc:sldChg>
      <pc:sldMasterChg chg="del delSldLayout">
        <pc:chgData name="James Hawthorn" userId="02fce0c9-59e2-4e78-beab-c7398d139724" providerId="ADAL" clId="{92C7AC50-2204-BC4C-80FD-0D20D6D88980}" dt="2023-06-02T13:48:13.588" v="70" actId="26606"/>
        <pc:sldMasterMkLst>
          <pc:docMk/>
          <pc:sldMasterMk cId="2970506860" sldId="2147483696"/>
        </pc:sldMasterMkLst>
        <pc:sldLayoutChg chg="del">
          <pc:chgData name="James Hawthorn" userId="02fce0c9-59e2-4e78-beab-c7398d139724" providerId="ADAL" clId="{92C7AC50-2204-BC4C-80FD-0D20D6D88980}" dt="2023-06-02T13:48:13.588" v="70" actId="26606"/>
          <pc:sldLayoutMkLst>
            <pc:docMk/>
            <pc:sldMasterMk cId="2970506860" sldId="2147483696"/>
            <pc:sldLayoutMk cId="1334517358" sldId="2147483697"/>
          </pc:sldLayoutMkLst>
        </pc:sldLayoutChg>
        <pc:sldLayoutChg chg="del">
          <pc:chgData name="James Hawthorn" userId="02fce0c9-59e2-4e78-beab-c7398d139724" providerId="ADAL" clId="{92C7AC50-2204-BC4C-80FD-0D20D6D88980}" dt="2023-06-02T13:48:13.588" v="70" actId="26606"/>
          <pc:sldLayoutMkLst>
            <pc:docMk/>
            <pc:sldMasterMk cId="2970506860" sldId="2147483696"/>
            <pc:sldLayoutMk cId="1675414434" sldId="2147483698"/>
          </pc:sldLayoutMkLst>
        </pc:sldLayoutChg>
        <pc:sldLayoutChg chg="del">
          <pc:chgData name="James Hawthorn" userId="02fce0c9-59e2-4e78-beab-c7398d139724" providerId="ADAL" clId="{92C7AC50-2204-BC4C-80FD-0D20D6D88980}" dt="2023-06-02T13:48:13.588" v="70" actId="26606"/>
          <pc:sldLayoutMkLst>
            <pc:docMk/>
            <pc:sldMasterMk cId="2970506860" sldId="2147483696"/>
            <pc:sldLayoutMk cId="1449153805" sldId="2147483699"/>
          </pc:sldLayoutMkLst>
        </pc:sldLayoutChg>
        <pc:sldLayoutChg chg="del">
          <pc:chgData name="James Hawthorn" userId="02fce0c9-59e2-4e78-beab-c7398d139724" providerId="ADAL" clId="{92C7AC50-2204-BC4C-80FD-0D20D6D88980}" dt="2023-06-02T13:48:13.588" v="70" actId="26606"/>
          <pc:sldLayoutMkLst>
            <pc:docMk/>
            <pc:sldMasterMk cId="2970506860" sldId="2147483696"/>
            <pc:sldLayoutMk cId="4052303324" sldId="2147483700"/>
          </pc:sldLayoutMkLst>
        </pc:sldLayoutChg>
        <pc:sldLayoutChg chg="del">
          <pc:chgData name="James Hawthorn" userId="02fce0c9-59e2-4e78-beab-c7398d139724" providerId="ADAL" clId="{92C7AC50-2204-BC4C-80FD-0D20D6D88980}" dt="2023-06-02T13:48:13.588" v="70" actId="26606"/>
          <pc:sldLayoutMkLst>
            <pc:docMk/>
            <pc:sldMasterMk cId="2970506860" sldId="2147483696"/>
            <pc:sldLayoutMk cId="2925520331" sldId="2147483701"/>
          </pc:sldLayoutMkLst>
        </pc:sldLayoutChg>
        <pc:sldLayoutChg chg="del">
          <pc:chgData name="James Hawthorn" userId="02fce0c9-59e2-4e78-beab-c7398d139724" providerId="ADAL" clId="{92C7AC50-2204-BC4C-80FD-0D20D6D88980}" dt="2023-06-02T13:48:13.588" v="70" actId="26606"/>
          <pc:sldLayoutMkLst>
            <pc:docMk/>
            <pc:sldMasterMk cId="2970506860" sldId="2147483696"/>
            <pc:sldLayoutMk cId="1192843666" sldId="2147483702"/>
          </pc:sldLayoutMkLst>
        </pc:sldLayoutChg>
        <pc:sldLayoutChg chg="del">
          <pc:chgData name="James Hawthorn" userId="02fce0c9-59e2-4e78-beab-c7398d139724" providerId="ADAL" clId="{92C7AC50-2204-BC4C-80FD-0D20D6D88980}" dt="2023-06-02T13:48:13.588" v="70" actId="26606"/>
          <pc:sldLayoutMkLst>
            <pc:docMk/>
            <pc:sldMasterMk cId="2970506860" sldId="2147483696"/>
            <pc:sldLayoutMk cId="2426878210" sldId="2147483703"/>
          </pc:sldLayoutMkLst>
        </pc:sldLayoutChg>
        <pc:sldLayoutChg chg="del">
          <pc:chgData name="James Hawthorn" userId="02fce0c9-59e2-4e78-beab-c7398d139724" providerId="ADAL" clId="{92C7AC50-2204-BC4C-80FD-0D20D6D88980}" dt="2023-06-02T13:48:13.588" v="70" actId="26606"/>
          <pc:sldLayoutMkLst>
            <pc:docMk/>
            <pc:sldMasterMk cId="2970506860" sldId="2147483696"/>
            <pc:sldLayoutMk cId="829218912" sldId="2147483704"/>
          </pc:sldLayoutMkLst>
        </pc:sldLayoutChg>
        <pc:sldLayoutChg chg="del">
          <pc:chgData name="James Hawthorn" userId="02fce0c9-59e2-4e78-beab-c7398d139724" providerId="ADAL" clId="{92C7AC50-2204-BC4C-80FD-0D20D6D88980}" dt="2023-06-02T13:48:13.588" v="70" actId="26606"/>
          <pc:sldLayoutMkLst>
            <pc:docMk/>
            <pc:sldMasterMk cId="2970506860" sldId="2147483696"/>
            <pc:sldLayoutMk cId="3542025417" sldId="2147483705"/>
          </pc:sldLayoutMkLst>
        </pc:sldLayoutChg>
        <pc:sldLayoutChg chg="del">
          <pc:chgData name="James Hawthorn" userId="02fce0c9-59e2-4e78-beab-c7398d139724" providerId="ADAL" clId="{92C7AC50-2204-BC4C-80FD-0D20D6D88980}" dt="2023-06-02T13:48:13.588" v="70" actId="26606"/>
          <pc:sldLayoutMkLst>
            <pc:docMk/>
            <pc:sldMasterMk cId="2970506860" sldId="2147483696"/>
            <pc:sldLayoutMk cId="2615424151" sldId="2147483706"/>
          </pc:sldLayoutMkLst>
        </pc:sldLayoutChg>
        <pc:sldLayoutChg chg="del">
          <pc:chgData name="James Hawthorn" userId="02fce0c9-59e2-4e78-beab-c7398d139724" providerId="ADAL" clId="{92C7AC50-2204-BC4C-80FD-0D20D6D88980}" dt="2023-06-02T13:48:13.588" v="70" actId="26606"/>
          <pc:sldLayoutMkLst>
            <pc:docMk/>
            <pc:sldMasterMk cId="2970506860" sldId="2147483696"/>
            <pc:sldLayoutMk cId="2613499224" sldId="2147483707"/>
          </pc:sldLayoutMkLst>
        </pc:sldLayoutChg>
      </pc:sldMasterChg>
      <pc:sldMasterChg chg="add addSldLayout">
        <pc:chgData name="James Hawthorn" userId="02fce0c9-59e2-4e78-beab-c7398d139724" providerId="ADAL" clId="{92C7AC50-2204-BC4C-80FD-0D20D6D88980}" dt="2023-06-02T13:48:13.588" v="70" actId="26606"/>
        <pc:sldMasterMkLst>
          <pc:docMk/>
          <pc:sldMasterMk cId="2479456940" sldId="2147483786"/>
        </pc:sldMasterMkLst>
        <pc:sldLayoutChg chg="add">
          <pc:chgData name="James Hawthorn" userId="02fce0c9-59e2-4e78-beab-c7398d139724" providerId="ADAL" clId="{92C7AC50-2204-BC4C-80FD-0D20D6D88980}" dt="2023-06-02T13:48:13.588" v="70" actId="26606"/>
          <pc:sldLayoutMkLst>
            <pc:docMk/>
            <pc:sldMasterMk cId="2479456940" sldId="2147483786"/>
            <pc:sldLayoutMk cId="3160765409" sldId="2147483775"/>
          </pc:sldLayoutMkLst>
        </pc:sldLayoutChg>
        <pc:sldLayoutChg chg="add">
          <pc:chgData name="James Hawthorn" userId="02fce0c9-59e2-4e78-beab-c7398d139724" providerId="ADAL" clId="{92C7AC50-2204-BC4C-80FD-0D20D6D88980}" dt="2023-06-02T13:48:13.588" v="70" actId="26606"/>
          <pc:sldLayoutMkLst>
            <pc:docMk/>
            <pc:sldMasterMk cId="2479456940" sldId="2147483786"/>
            <pc:sldLayoutMk cId="192905103" sldId="2147483776"/>
          </pc:sldLayoutMkLst>
        </pc:sldLayoutChg>
        <pc:sldLayoutChg chg="add">
          <pc:chgData name="James Hawthorn" userId="02fce0c9-59e2-4e78-beab-c7398d139724" providerId="ADAL" clId="{92C7AC50-2204-BC4C-80FD-0D20D6D88980}" dt="2023-06-02T13:48:13.588" v="70" actId="26606"/>
          <pc:sldLayoutMkLst>
            <pc:docMk/>
            <pc:sldMasterMk cId="2479456940" sldId="2147483786"/>
            <pc:sldLayoutMk cId="3359844505" sldId="2147483777"/>
          </pc:sldLayoutMkLst>
        </pc:sldLayoutChg>
        <pc:sldLayoutChg chg="add">
          <pc:chgData name="James Hawthorn" userId="02fce0c9-59e2-4e78-beab-c7398d139724" providerId="ADAL" clId="{92C7AC50-2204-BC4C-80FD-0D20D6D88980}" dt="2023-06-02T13:48:13.588" v="70" actId="26606"/>
          <pc:sldLayoutMkLst>
            <pc:docMk/>
            <pc:sldMasterMk cId="2479456940" sldId="2147483786"/>
            <pc:sldLayoutMk cId="935791729" sldId="2147483778"/>
          </pc:sldLayoutMkLst>
        </pc:sldLayoutChg>
        <pc:sldLayoutChg chg="add">
          <pc:chgData name="James Hawthorn" userId="02fce0c9-59e2-4e78-beab-c7398d139724" providerId="ADAL" clId="{92C7AC50-2204-BC4C-80FD-0D20D6D88980}" dt="2023-06-02T13:48:13.588" v="70" actId="26606"/>
          <pc:sldLayoutMkLst>
            <pc:docMk/>
            <pc:sldMasterMk cId="2479456940" sldId="2147483786"/>
            <pc:sldLayoutMk cId="524945551" sldId="2147483779"/>
          </pc:sldLayoutMkLst>
        </pc:sldLayoutChg>
        <pc:sldLayoutChg chg="add">
          <pc:chgData name="James Hawthorn" userId="02fce0c9-59e2-4e78-beab-c7398d139724" providerId="ADAL" clId="{92C7AC50-2204-BC4C-80FD-0D20D6D88980}" dt="2023-06-02T13:48:13.588" v="70" actId="26606"/>
          <pc:sldLayoutMkLst>
            <pc:docMk/>
            <pc:sldMasterMk cId="2479456940" sldId="2147483786"/>
            <pc:sldLayoutMk cId="4065204956" sldId="2147483780"/>
          </pc:sldLayoutMkLst>
        </pc:sldLayoutChg>
        <pc:sldLayoutChg chg="add">
          <pc:chgData name="James Hawthorn" userId="02fce0c9-59e2-4e78-beab-c7398d139724" providerId="ADAL" clId="{92C7AC50-2204-BC4C-80FD-0D20D6D88980}" dt="2023-06-02T13:48:13.588" v="70" actId="26606"/>
          <pc:sldLayoutMkLst>
            <pc:docMk/>
            <pc:sldMasterMk cId="2479456940" sldId="2147483786"/>
            <pc:sldLayoutMk cId="949882041" sldId="2147483781"/>
          </pc:sldLayoutMkLst>
        </pc:sldLayoutChg>
        <pc:sldLayoutChg chg="add">
          <pc:chgData name="James Hawthorn" userId="02fce0c9-59e2-4e78-beab-c7398d139724" providerId="ADAL" clId="{92C7AC50-2204-BC4C-80FD-0D20D6D88980}" dt="2023-06-02T13:48:13.588" v="70" actId="26606"/>
          <pc:sldLayoutMkLst>
            <pc:docMk/>
            <pc:sldMasterMk cId="2479456940" sldId="2147483786"/>
            <pc:sldLayoutMk cId="3186454807" sldId="2147483782"/>
          </pc:sldLayoutMkLst>
        </pc:sldLayoutChg>
        <pc:sldLayoutChg chg="add">
          <pc:chgData name="James Hawthorn" userId="02fce0c9-59e2-4e78-beab-c7398d139724" providerId="ADAL" clId="{92C7AC50-2204-BC4C-80FD-0D20D6D88980}" dt="2023-06-02T13:48:13.588" v="70" actId="26606"/>
          <pc:sldLayoutMkLst>
            <pc:docMk/>
            <pc:sldMasterMk cId="2479456940" sldId="2147483786"/>
            <pc:sldLayoutMk cId="4244070928" sldId="2147483783"/>
          </pc:sldLayoutMkLst>
        </pc:sldLayoutChg>
        <pc:sldLayoutChg chg="add">
          <pc:chgData name="James Hawthorn" userId="02fce0c9-59e2-4e78-beab-c7398d139724" providerId="ADAL" clId="{92C7AC50-2204-BC4C-80FD-0D20D6D88980}" dt="2023-06-02T13:48:13.588" v="70" actId="26606"/>
          <pc:sldLayoutMkLst>
            <pc:docMk/>
            <pc:sldMasterMk cId="2479456940" sldId="2147483786"/>
            <pc:sldLayoutMk cId="3298556705" sldId="2147483784"/>
          </pc:sldLayoutMkLst>
        </pc:sldLayoutChg>
        <pc:sldLayoutChg chg="add">
          <pc:chgData name="James Hawthorn" userId="02fce0c9-59e2-4e78-beab-c7398d139724" providerId="ADAL" clId="{92C7AC50-2204-BC4C-80FD-0D20D6D88980}" dt="2023-06-02T13:48:13.588" v="70" actId="26606"/>
          <pc:sldLayoutMkLst>
            <pc:docMk/>
            <pc:sldMasterMk cId="2479456940" sldId="2147483786"/>
            <pc:sldLayoutMk cId="3548154544" sldId="2147483785"/>
          </pc:sldLayoutMkLst>
        </pc:sldLayoutChg>
      </pc:sldMasterChg>
    </pc:docChg>
  </pc:docChgLst>
  <pc:docChgLst>
    <pc:chgData name="James Hawthorn" userId="S::jhawthorn@pinvinfed.co.uk::02fce0c9-59e2-4e78-beab-c7398d139724" providerId="AD" clId="Web-{E4A6D5CB-2558-428B-90FA-13A4708D1644}"/>
    <pc:docChg chg="modSld">
      <pc:chgData name="James Hawthorn" userId="S::jhawthorn@pinvinfed.co.uk::02fce0c9-59e2-4e78-beab-c7398d139724" providerId="AD" clId="Web-{E4A6D5CB-2558-428B-90FA-13A4708D1644}" dt="2023-06-02T13:41:14.705" v="2" actId="14100"/>
      <pc:docMkLst>
        <pc:docMk/>
      </pc:docMkLst>
      <pc:sldChg chg="addSp modSp">
        <pc:chgData name="James Hawthorn" userId="S::jhawthorn@pinvinfed.co.uk::02fce0c9-59e2-4e78-beab-c7398d139724" providerId="AD" clId="Web-{E4A6D5CB-2558-428B-90FA-13A4708D1644}" dt="2023-06-02T13:41:14.705" v="2" actId="14100"/>
        <pc:sldMkLst>
          <pc:docMk/>
          <pc:sldMk cId="109857222" sldId="256"/>
        </pc:sldMkLst>
        <pc:picChg chg="add mod">
          <ac:chgData name="James Hawthorn" userId="S::jhawthorn@pinvinfed.co.uk::02fce0c9-59e2-4e78-beab-c7398d139724" providerId="AD" clId="Web-{E4A6D5CB-2558-428B-90FA-13A4708D1644}" dt="2023-06-02T13:41:14.705" v="2" actId="14100"/>
          <ac:picMkLst>
            <pc:docMk/>
            <pc:sldMk cId="109857222" sldId="256"/>
            <ac:picMk id="4" creationId="{C34FB0C4-1977-F8A5-126C-5853D9A222E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dirty="0"/>
              <a:t>Click to edit Master title style</a:t>
            </a:r>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latin typeface="+mn-lt"/>
              </a:defRPr>
            </a:lvl1pPr>
          </a:lstStyle>
          <a:p>
            <a:fld id="{11A6662E-FAF4-44BC-88B5-85A7CBFB6D30}" type="datetime1">
              <a:rPr lang="en-US" smtClean="0"/>
              <a:pPr/>
              <a:t>6/12/2023</a:t>
            </a:fld>
            <a:endParaRPr lang="en-US"/>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latin typeface="+mn-lt"/>
              </a:defRPr>
            </a:lvl1pPr>
          </a:lstStyle>
          <a:p>
            <a:endParaRPr lang="en-US"/>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524945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838200" y="365760"/>
            <a:ext cx="105156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6/12/2023</a:t>
            </a:fld>
            <a:endParaRPr lang="en-US" dirty="0"/>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065204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6/12/2023</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949882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6/12/2023</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186454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839788" y="1752600"/>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839788" y="2666999"/>
            <a:ext cx="5157787"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183188"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6/12/2023</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244070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p:txBody>
          <a:bodyPr/>
          <a:lstStyle/>
          <a:p>
            <a:fld id="{3AB41CFF-90C9-47B3-9DA1-F2BF8D839F7E}" type="datetime1">
              <a:rPr lang="en-US" smtClean="0"/>
              <a:t>6/12/2023</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298556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6/12/2023</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160765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6/12/2023</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92905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6/12/2023</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359844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6/12/2023</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935791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6/12/2023</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548154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40" name="Picture 39">
            <a:extLst>
              <a:ext uri="{FF2B5EF4-FFF2-40B4-BE49-F238E27FC236}">
                <a16:creationId xmlns:a16="http://schemas.microsoft.com/office/drawing/2014/main" id="{1CB7E8AE-A3AC-4BB7-A5C6-F00EC697B265}"/>
              </a:ext>
            </a:extLst>
          </p:cNvPr>
          <p:cNvPicPr>
            <a:picLocks noChangeAspect="1"/>
          </p:cNvPicPr>
          <p:nvPr/>
        </p:nvPicPr>
        <p:blipFill>
          <a:blip r:embed="rId13">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838200" y="425450"/>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838200" y="1949450"/>
            <a:ext cx="10515600" cy="4195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838200" y="6324600"/>
            <a:ext cx="2743200" cy="365125"/>
          </a:xfrm>
          <a:prstGeom prst="rect">
            <a:avLst/>
          </a:prstGeom>
        </p:spPr>
        <p:txBody>
          <a:bodyPr vert="horz" lIns="91440" tIns="45720" rIns="91440" bIns="45720" rtlCol="0" anchor="ctr"/>
          <a:lstStyle>
            <a:lvl1pPr algn="l">
              <a:defRPr sz="900">
                <a:solidFill>
                  <a:schemeClr val="bg1">
                    <a:alpha val="60000"/>
                  </a:schemeClr>
                </a:solidFill>
                <a:latin typeface="+mn-lt"/>
              </a:defRPr>
            </a:lvl1pPr>
          </a:lstStyle>
          <a:p>
            <a:fld id="{57E0CF6C-748E-4B7A-BC8B-3011EF78ED13}" type="datetime1">
              <a:rPr lang="en-US" smtClean="0"/>
              <a:pPr/>
              <a:t>6/12/2023</a:t>
            </a:fld>
            <a:endParaRPr lang="en-US" dirty="0"/>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324600"/>
            <a:ext cx="4114800" cy="365125"/>
          </a:xfrm>
          <a:prstGeom prst="rect">
            <a:avLst/>
          </a:prstGeom>
        </p:spPr>
        <p:txBody>
          <a:bodyPr vert="horz" lIns="91440" tIns="45720" rIns="91440" bIns="45720" rtlCol="0" anchor="ctr"/>
          <a:lstStyle>
            <a:lvl1pPr algn="ctr">
              <a:defRPr sz="900">
                <a:solidFill>
                  <a:schemeClr val="bg1">
                    <a:alpha val="60000"/>
                  </a:schemeClr>
                </a:solidFill>
                <a:latin typeface="+mn-lt"/>
              </a:defRPr>
            </a:lvl1pPr>
          </a:lstStyle>
          <a:p>
            <a:endParaRPr lang="en-US" dirty="0"/>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610600" y="6324600"/>
            <a:ext cx="2743200" cy="365125"/>
          </a:xfrm>
          <a:prstGeom prst="rect">
            <a:avLst/>
          </a:prstGeom>
        </p:spPr>
        <p:txBody>
          <a:bodyPr vert="horz" lIns="91440" tIns="45720" rIns="91440" bIns="45720" rtlCol="0" anchor="ctr"/>
          <a:lstStyle>
            <a:lvl1pPr algn="r">
              <a:defRPr sz="900">
                <a:solidFill>
                  <a:schemeClr val="bg1">
                    <a:alpha val="60000"/>
                  </a:schemeClr>
                </a:solidFill>
                <a:latin typeface="+mn-lt"/>
              </a:defRPr>
            </a:lvl1p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2479456940"/>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75" r:id="rId7"/>
    <p:sldLayoutId id="2147483776" r:id="rId8"/>
    <p:sldLayoutId id="2147483777" r:id="rId9"/>
    <p:sldLayoutId id="2147483778" r:id="rId10"/>
    <p:sldLayoutId id="2147483785" r:id="rId11"/>
  </p:sldLayoutIdLst>
  <p:hf sldNum="0" hdr="0" ftr="0" dt="0"/>
  <p:txStyles>
    <p:titleStyle>
      <a:lvl1pPr algn="l" defTabSz="914400" rtl="0" eaLnBrk="1" latinLnBrk="0" hangingPunct="1">
        <a:lnSpc>
          <a:spcPct val="10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E61FBD7-E37C-4B38-BE44-A6D4978D7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1" name="Rectangle 10">
            <a:extLst>
              <a:ext uri="{FF2B5EF4-FFF2-40B4-BE49-F238E27FC236}">
                <a16:creationId xmlns:a16="http://schemas.microsoft.com/office/drawing/2014/main" id="{34F8020C-60BB-4357-8207-13221A99AE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3" name="Rectangle 12">
            <a:extLst>
              <a:ext uri="{FF2B5EF4-FFF2-40B4-BE49-F238E27FC236}">
                <a16:creationId xmlns:a16="http://schemas.microsoft.com/office/drawing/2014/main" id="{392BFCFE-FD78-4EDF-BEFE-CC444DC5F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3A02D46F-C48E-4461-A19B-D244194F5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61" y="0"/>
            <a:ext cx="12191999"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5AA6453C-5851-46D8-A790-031DA34DB8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457" y="739600"/>
            <a:ext cx="10768226" cy="53909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638800" y="1066800"/>
            <a:ext cx="5367527" cy="2833528"/>
          </a:xfrm>
        </p:spPr>
        <p:txBody>
          <a:bodyPr anchor="b">
            <a:normAutofit/>
          </a:bodyPr>
          <a:lstStyle/>
          <a:p>
            <a:pPr algn="l"/>
            <a:r>
              <a:rPr lang="en-GB" b="1">
                <a:solidFill>
                  <a:schemeClr val="tx2"/>
                </a:solidFill>
                <a:latin typeface="Arial" panose="020B0604020202020204" pitchFamily="34" charset="0"/>
                <a:cs typeface="Arial" panose="020B0604020202020204" pitchFamily="34" charset="0"/>
              </a:rPr>
              <a:t>Ofsted - February 2023</a:t>
            </a:r>
          </a:p>
        </p:txBody>
      </p:sp>
      <p:sp>
        <p:nvSpPr>
          <p:cNvPr id="3" name="Subtitle 2"/>
          <p:cNvSpPr>
            <a:spLocks noGrp="1"/>
          </p:cNvSpPr>
          <p:nvPr>
            <p:ph type="subTitle" idx="1"/>
          </p:nvPr>
        </p:nvSpPr>
        <p:spPr>
          <a:xfrm>
            <a:off x="5638800" y="4074784"/>
            <a:ext cx="5367526" cy="1640216"/>
          </a:xfrm>
        </p:spPr>
        <p:txBody>
          <a:bodyPr anchor="t">
            <a:normAutofit/>
          </a:bodyPr>
          <a:lstStyle/>
          <a:p>
            <a:pPr algn="l"/>
            <a:r>
              <a:rPr lang="en-GB" sz="2200" b="1">
                <a:solidFill>
                  <a:schemeClr val="tx2"/>
                </a:solidFill>
                <a:latin typeface="Arial" panose="020B0604020202020204" pitchFamily="34" charset="0"/>
                <a:cs typeface="Arial" panose="020B0604020202020204" pitchFamily="34" charset="0"/>
              </a:rPr>
              <a:t>The Response</a:t>
            </a:r>
          </a:p>
        </p:txBody>
      </p:sp>
      <p:pic>
        <p:nvPicPr>
          <p:cNvPr id="4" name="Picture 4" descr="Logo&#10;&#10;Description automatically generated">
            <a:extLst>
              <a:ext uri="{FF2B5EF4-FFF2-40B4-BE49-F238E27FC236}">
                <a16:creationId xmlns:a16="http://schemas.microsoft.com/office/drawing/2014/main" id="{C34FB0C4-1977-F8A5-126C-5853D9A222E4}"/>
              </a:ext>
            </a:extLst>
          </p:cNvPr>
          <p:cNvPicPr>
            <a:picLocks noChangeAspect="1"/>
          </p:cNvPicPr>
          <p:nvPr/>
        </p:nvPicPr>
        <p:blipFill rotWithShape="1">
          <a:blip r:embed="rId3"/>
          <a:srcRect b="22068"/>
          <a:stretch/>
        </p:blipFill>
        <p:spPr>
          <a:xfrm>
            <a:off x="1066800" y="1278256"/>
            <a:ext cx="4209625" cy="4374191"/>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64222-1B13-F131-68B1-6A09657DBD9E}"/>
              </a:ext>
            </a:extLst>
          </p:cNvPr>
          <p:cNvSpPr>
            <a:spLocks noGrp="1"/>
          </p:cNvSpPr>
          <p:nvPr>
            <p:ph type="title"/>
          </p:nvPr>
        </p:nvSpPr>
        <p:spPr/>
        <p:txBody>
          <a:bodyPr/>
          <a:lstStyle/>
          <a:p>
            <a:r>
              <a:rPr lang="en-US" dirty="0">
                <a:solidFill>
                  <a:schemeClr val="accent1">
                    <a:lumMod val="75000"/>
                  </a:schemeClr>
                </a:solidFill>
                <a:latin typeface="Arial" panose="020B0604020202020204" pitchFamily="34" charset="0"/>
                <a:cs typeface="Arial" panose="020B0604020202020204" pitchFamily="34" charset="0"/>
              </a:rPr>
              <a:t>Safeguarding</a:t>
            </a:r>
          </a:p>
        </p:txBody>
      </p:sp>
      <p:sp>
        <p:nvSpPr>
          <p:cNvPr id="3" name="Content Placeholder 2">
            <a:extLst>
              <a:ext uri="{FF2B5EF4-FFF2-40B4-BE49-F238E27FC236}">
                <a16:creationId xmlns:a16="http://schemas.microsoft.com/office/drawing/2014/main" id="{B34A30B8-0BDB-A94B-21BF-C487042BD26A}"/>
              </a:ext>
            </a:extLst>
          </p:cNvPr>
          <p:cNvSpPr>
            <a:spLocks noGrp="1"/>
          </p:cNvSpPr>
          <p:nvPr>
            <p:ph idx="1"/>
          </p:nvPr>
        </p:nvSpPr>
        <p:spPr/>
        <p:txBody>
          <a:bodyPr vert="horz" lIns="91440" tIns="45720" rIns="91440" bIns="45720" rtlCol="0" anchor="t">
            <a:normAutofit fontScale="92500" lnSpcReduction="20000"/>
          </a:bodyPr>
          <a:lstStyle/>
          <a:p>
            <a:pPr algn="just"/>
            <a:r>
              <a:rPr lang="en-US" dirty="0">
                <a:solidFill>
                  <a:schemeClr val="tx1"/>
                </a:solidFill>
                <a:latin typeface="Arial" panose="020B0604020202020204" pitchFamily="34" charset="0"/>
                <a:cs typeface="Arial" panose="020B0604020202020204" pitchFamily="34" charset="0"/>
              </a:rPr>
              <a:t>This was the ‘key issue’ of concern and focus for the lead inspector. This therefore impacted the overall judgement on the school of ‘Inadequate’.</a:t>
            </a:r>
          </a:p>
          <a:p>
            <a:pPr marL="0" indent="0" algn="just">
              <a:buNone/>
            </a:pPr>
            <a:endParaRPr lang="en-US" dirty="0">
              <a:solidFill>
                <a:schemeClr val="tx1"/>
              </a:solidFill>
              <a:latin typeface="Arial" panose="020B0604020202020204" pitchFamily="34" charset="0"/>
              <a:cs typeface="Arial" panose="020B0604020202020204" pitchFamily="34" charset="0"/>
            </a:endParaRPr>
          </a:p>
          <a:p>
            <a:pPr algn="just"/>
            <a:r>
              <a:rPr lang="en-US" dirty="0">
                <a:solidFill>
                  <a:schemeClr val="tx1"/>
                </a:solidFill>
                <a:latin typeface="Arial"/>
                <a:cs typeface="Arial"/>
              </a:rPr>
              <a:t>The inspection highlighted an inadequacy within the </a:t>
            </a:r>
            <a:r>
              <a:rPr lang="en-US">
                <a:solidFill>
                  <a:schemeClr val="tx1"/>
                </a:solidFill>
                <a:latin typeface="Arial"/>
                <a:cs typeface="Arial"/>
              </a:rPr>
              <a:t>procedural operation of </a:t>
            </a:r>
            <a:r>
              <a:rPr lang="en-US" dirty="0">
                <a:solidFill>
                  <a:schemeClr val="tx1"/>
                </a:solidFill>
                <a:latin typeface="Arial"/>
                <a:cs typeface="Arial"/>
              </a:rPr>
              <a:t>the recording system used by school. This, we have taken onboard and have taken </a:t>
            </a:r>
            <a:r>
              <a:rPr lang="en-US" b="1" dirty="0">
                <a:solidFill>
                  <a:schemeClr val="tx1"/>
                </a:solidFill>
                <a:latin typeface="Arial"/>
                <a:cs typeface="Arial"/>
              </a:rPr>
              <a:t>swift and decisive action</a:t>
            </a:r>
            <a:r>
              <a:rPr lang="en-US" dirty="0">
                <a:solidFill>
                  <a:schemeClr val="tx1"/>
                </a:solidFill>
                <a:latin typeface="Arial"/>
                <a:cs typeface="Arial"/>
              </a:rPr>
              <a:t>.</a:t>
            </a:r>
          </a:p>
          <a:p>
            <a:pPr lvl="1" algn="just"/>
            <a:r>
              <a:rPr lang="en-US" dirty="0">
                <a:solidFill>
                  <a:schemeClr val="tx1"/>
                </a:solidFill>
                <a:latin typeface="Arial" panose="020B0604020202020204" pitchFamily="34" charset="0"/>
                <a:cs typeface="Arial" panose="020B0604020202020204" pitchFamily="34" charset="0"/>
              </a:rPr>
              <a:t>It is important to note that whilst records were kept, it was not easy to follow a trail of evidence on the actions that had been taken.</a:t>
            </a:r>
          </a:p>
          <a:p>
            <a:pPr lvl="1" algn="just"/>
            <a:r>
              <a:rPr lang="en-US" dirty="0">
                <a:solidFill>
                  <a:schemeClr val="tx1"/>
                </a:solidFill>
                <a:latin typeface="Arial" panose="020B0604020202020204" pitchFamily="34" charset="0"/>
                <a:cs typeface="Arial" panose="020B0604020202020204" pitchFamily="34" charset="0"/>
              </a:rPr>
              <a:t>At no point, were any children ‘at risk of harm’.</a:t>
            </a:r>
          </a:p>
        </p:txBody>
      </p:sp>
    </p:spTree>
    <p:extLst>
      <p:ext uri="{BB962C8B-B14F-4D97-AF65-F5344CB8AC3E}">
        <p14:creationId xmlns:p14="http://schemas.microsoft.com/office/powerpoint/2010/main" val="2087841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D3A7A-609D-C419-D116-A843A390BFB4}"/>
              </a:ext>
            </a:extLst>
          </p:cNvPr>
          <p:cNvSpPr>
            <a:spLocks noGrp="1"/>
          </p:cNvSpPr>
          <p:nvPr>
            <p:ph type="title"/>
          </p:nvPr>
        </p:nvSpPr>
        <p:spPr/>
        <p:txBody>
          <a:bodyPr/>
          <a:lstStyle/>
          <a:p>
            <a:r>
              <a:rPr lang="en-US" dirty="0">
                <a:solidFill>
                  <a:schemeClr val="accent1">
                    <a:lumMod val="75000"/>
                  </a:schemeClr>
                </a:solidFill>
                <a:latin typeface="Arial" panose="020B0604020202020204" pitchFamily="34" charset="0"/>
                <a:cs typeface="Arial" panose="020B0604020202020204" pitchFamily="34" charset="0"/>
              </a:rPr>
              <a:t>Safeguarding – Actions already taken</a:t>
            </a:r>
          </a:p>
        </p:txBody>
      </p:sp>
      <p:sp>
        <p:nvSpPr>
          <p:cNvPr id="3" name="Content Placeholder 2">
            <a:extLst>
              <a:ext uri="{FF2B5EF4-FFF2-40B4-BE49-F238E27FC236}">
                <a16:creationId xmlns:a16="http://schemas.microsoft.com/office/drawing/2014/main" id="{0B0B8921-48CF-B913-E968-7FDAE1F8453D}"/>
              </a:ext>
            </a:extLst>
          </p:cNvPr>
          <p:cNvSpPr>
            <a:spLocks noGrp="1"/>
          </p:cNvSpPr>
          <p:nvPr>
            <p:ph idx="1"/>
          </p:nvPr>
        </p:nvSpPr>
        <p:spPr/>
        <p:txBody>
          <a:bodyPr vert="horz" lIns="91440" tIns="45720" rIns="91440" bIns="45720" rtlCol="0" anchor="t">
            <a:normAutofit fontScale="92500" lnSpcReduction="20000"/>
          </a:bodyPr>
          <a:lstStyle/>
          <a:p>
            <a:pPr algn="just"/>
            <a:r>
              <a:rPr lang="en-US" dirty="0">
                <a:solidFill>
                  <a:schemeClr val="tx1"/>
                </a:solidFill>
                <a:latin typeface="Arial"/>
                <a:cs typeface="Arial"/>
              </a:rPr>
              <a:t>An immediate online meeting was arranged with the safeguarding software company.</a:t>
            </a:r>
            <a:endParaRPr lang="en-US" dirty="0">
              <a:solidFill>
                <a:schemeClr val="tx1"/>
              </a:solidFill>
              <a:latin typeface="Arial" panose="020B0604020202020204" pitchFamily="34" charset="0"/>
              <a:cs typeface="Arial" panose="020B0604020202020204" pitchFamily="34" charset="0"/>
            </a:endParaRPr>
          </a:p>
          <a:p>
            <a:pPr lvl="1" algn="just"/>
            <a:r>
              <a:rPr lang="en-US" dirty="0">
                <a:solidFill>
                  <a:schemeClr val="tx1"/>
                </a:solidFill>
                <a:latin typeface="Arial"/>
                <a:cs typeface="Arial"/>
              </a:rPr>
              <a:t>This immediately brought the recording of </a:t>
            </a:r>
            <a:r>
              <a:rPr lang="en-US" dirty="0" err="1">
                <a:solidFill>
                  <a:schemeClr val="tx1"/>
                </a:solidFill>
                <a:latin typeface="Arial"/>
                <a:cs typeface="Arial"/>
              </a:rPr>
              <a:t>behavioural</a:t>
            </a:r>
            <a:r>
              <a:rPr lang="en-US" dirty="0">
                <a:solidFill>
                  <a:schemeClr val="tx1"/>
                </a:solidFill>
                <a:latin typeface="Arial"/>
                <a:cs typeface="Arial"/>
              </a:rPr>
              <a:t> incidents under the same system.</a:t>
            </a:r>
            <a:endParaRPr lang="en-US" dirty="0">
              <a:solidFill>
                <a:schemeClr val="tx1"/>
              </a:solidFill>
              <a:latin typeface="Arial" panose="020B0604020202020204" pitchFamily="34" charset="0"/>
              <a:cs typeface="Arial" panose="020B0604020202020204" pitchFamily="34" charset="0"/>
            </a:endParaRPr>
          </a:p>
          <a:p>
            <a:pPr lvl="1" algn="just"/>
            <a:r>
              <a:rPr lang="en-US" dirty="0">
                <a:solidFill>
                  <a:schemeClr val="tx1"/>
                </a:solidFill>
                <a:latin typeface="Arial"/>
                <a:cs typeface="Arial"/>
              </a:rPr>
              <a:t>Further whole-staff training was put in place on the prompt recording of incidents/concerns and the follow-up actions taken.</a:t>
            </a:r>
            <a:endParaRPr lang="en-US" dirty="0">
              <a:solidFill>
                <a:schemeClr val="tx1"/>
              </a:solidFill>
              <a:latin typeface="Arial" panose="020B0604020202020204" pitchFamily="34" charset="0"/>
              <a:cs typeface="Arial" panose="020B0604020202020204" pitchFamily="34" charset="0"/>
            </a:endParaRPr>
          </a:p>
          <a:p>
            <a:pPr algn="just"/>
            <a:r>
              <a:rPr lang="en-US" dirty="0" err="1">
                <a:solidFill>
                  <a:schemeClr val="tx1"/>
                </a:solidFill>
                <a:latin typeface="Arial"/>
                <a:cs typeface="Arial"/>
              </a:rPr>
              <a:t>DoWMAT</a:t>
            </a:r>
            <a:r>
              <a:rPr lang="en-US" dirty="0">
                <a:solidFill>
                  <a:schemeClr val="tx1"/>
                </a:solidFill>
                <a:latin typeface="Arial"/>
                <a:cs typeface="Arial"/>
              </a:rPr>
              <a:t>, with the school’s full support, called for a full and thorough review of all school safeguarding systems.</a:t>
            </a:r>
            <a:endParaRPr lang="en-US" dirty="0">
              <a:solidFill>
                <a:schemeClr val="tx1"/>
              </a:solidFill>
              <a:latin typeface="Arial" panose="020B0604020202020204" pitchFamily="34" charset="0"/>
              <a:cs typeface="Arial" panose="020B0604020202020204" pitchFamily="34" charset="0"/>
            </a:endParaRPr>
          </a:p>
          <a:p>
            <a:pPr lvl="1" algn="just"/>
            <a:r>
              <a:rPr lang="en-US" dirty="0">
                <a:solidFill>
                  <a:schemeClr val="tx1"/>
                </a:solidFill>
                <a:latin typeface="Arial"/>
                <a:cs typeface="Arial"/>
              </a:rPr>
              <a:t>ALL the issues raised </a:t>
            </a:r>
            <a:r>
              <a:rPr lang="en-US" b="1" dirty="0">
                <a:solidFill>
                  <a:schemeClr val="tx1"/>
                </a:solidFill>
                <a:latin typeface="Arial"/>
                <a:cs typeface="Arial"/>
              </a:rPr>
              <a:t>have been fully addressed</a:t>
            </a:r>
            <a:r>
              <a:rPr lang="en-US" dirty="0">
                <a:solidFill>
                  <a:schemeClr val="tx1"/>
                </a:solidFill>
                <a:latin typeface="Arial"/>
                <a:cs typeface="Arial"/>
              </a:rPr>
              <a:t> and the judgement of the review was that Safeguarding Systems and Practice at </a:t>
            </a:r>
            <a:r>
              <a:rPr lang="en-US" dirty="0" err="1">
                <a:solidFill>
                  <a:schemeClr val="tx1"/>
                </a:solidFill>
                <a:latin typeface="Arial"/>
                <a:cs typeface="Arial"/>
              </a:rPr>
              <a:t>Pinvin</a:t>
            </a:r>
            <a:r>
              <a:rPr lang="en-US" dirty="0">
                <a:solidFill>
                  <a:schemeClr val="tx1"/>
                </a:solidFill>
                <a:latin typeface="Arial"/>
                <a:cs typeface="Arial"/>
              </a:rPr>
              <a:t> are </a:t>
            </a:r>
            <a:r>
              <a:rPr lang="en-US" b="1" dirty="0">
                <a:solidFill>
                  <a:schemeClr val="tx1"/>
                </a:solidFill>
                <a:latin typeface="Arial"/>
                <a:cs typeface="Arial"/>
              </a:rPr>
              <a:t>‘effective’</a:t>
            </a:r>
            <a:r>
              <a:rPr lang="en-US" dirty="0">
                <a:solidFill>
                  <a:schemeClr val="tx1"/>
                </a:solidFill>
                <a:latin typeface="Arial"/>
                <a:cs typeface="Arial"/>
              </a:rPr>
              <a:t>.</a:t>
            </a:r>
          </a:p>
          <a:p>
            <a:pPr lvl="1" algn="just"/>
            <a:r>
              <a:rPr lang="en-US" dirty="0">
                <a:solidFill>
                  <a:schemeClr val="tx1"/>
                </a:solidFill>
                <a:latin typeface="Arial"/>
                <a:cs typeface="Arial"/>
              </a:rPr>
              <a:t>Children are therefore </a:t>
            </a:r>
            <a:r>
              <a:rPr lang="en-US" b="1" dirty="0">
                <a:solidFill>
                  <a:schemeClr val="tx1"/>
                </a:solidFill>
                <a:latin typeface="Arial"/>
                <a:cs typeface="Arial"/>
              </a:rPr>
              <a:t>NOT</a:t>
            </a:r>
            <a:r>
              <a:rPr lang="en-US" dirty="0">
                <a:solidFill>
                  <a:schemeClr val="tx1"/>
                </a:solidFill>
                <a:latin typeface="Arial"/>
                <a:cs typeface="Arial"/>
              </a:rPr>
              <a:t> at risk of harm.</a:t>
            </a:r>
          </a:p>
        </p:txBody>
      </p:sp>
    </p:spTree>
    <p:extLst>
      <p:ext uri="{BB962C8B-B14F-4D97-AF65-F5344CB8AC3E}">
        <p14:creationId xmlns:p14="http://schemas.microsoft.com/office/powerpoint/2010/main" val="1350460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57D0C-6C42-0D86-7197-B057B0CFF452}"/>
              </a:ext>
            </a:extLst>
          </p:cNvPr>
          <p:cNvSpPr>
            <a:spLocks noGrp="1"/>
          </p:cNvSpPr>
          <p:nvPr>
            <p:ph type="title"/>
          </p:nvPr>
        </p:nvSpPr>
        <p:spPr/>
        <p:txBody>
          <a:bodyPr/>
          <a:lstStyle/>
          <a:p>
            <a:r>
              <a:rPr lang="en-US" dirty="0">
                <a:solidFill>
                  <a:schemeClr val="accent1">
                    <a:lumMod val="75000"/>
                  </a:schemeClr>
                </a:solidFill>
                <a:latin typeface="Arial" panose="020B0604020202020204" pitchFamily="34" charset="0"/>
                <a:cs typeface="Arial" panose="020B0604020202020204" pitchFamily="34" charset="0"/>
              </a:rPr>
              <a:t>Safeguarding</a:t>
            </a:r>
          </a:p>
        </p:txBody>
      </p:sp>
      <p:sp>
        <p:nvSpPr>
          <p:cNvPr id="3" name="Content Placeholder 2">
            <a:extLst>
              <a:ext uri="{FF2B5EF4-FFF2-40B4-BE49-F238E27FC236}">
                <a16:creationId xmlns:a16="http://schemas.microsoft.com/office/drawing/2014/main" id="{D87E9CF1-445F-E28B-20F9-63A0157698AC}"/>
              </a:ext>
            </a:extLst>
          </p:cNvPr>
          <p:cNvSpPr>
            <a:spLocks noGrp="1"/>
          </p:cNvSpPr>
          <p:nvPr>
            <p:ph idx="1"/>
          </p:nvPr>
        </p:nvSpPr>
        <p:spPr/>
        <p:txBody>
          <a:bodyPr vert="horz" lIns="91440" tIns="45720" rIns="91440" bIns="45720" rtlCol="0" anchor="t">
            <a:normAutofit/>
          </a:bodyPr>
          <a:lstStyle/>
          <a:p>
            <a:pPr algn="just"/>
            <a:r>
              <a:rPr lang="en-US" dirty="0">
                <a:solidFill>
                  <a:schemeClr val="tx1"/>
                </a:solidFill>
                <a:latin typeface="Arial"/>
                <a:cs typeface="Arial"/>
              </a:rPr>
              <a:t>The Local Academy Board (LAB) conducts ½ termly audits of the school’s Safeguarding procedures looking for patterns and trends and challenging school leadership on actions and impact.</a:t>
            </a:r>
            <a:endParaRPr lang="en-US" dirty="0">
              <a:solidFill>
                <a:schemeClr val="tx1"/>
              </a:solidFill>
              <a:latin typeface="Arial" panose="020B0604020202020204" pitchFamily="34" charset="0"/>
              <a:cs typeface="Arial" panose="020B0604020202020204" pitchFamily="34" charset="0"/>
            </a:endParaRPr>
          </a:p>
          <a:p>
            <a:pPr algn="just"/>
            <a:r>
              <a:rPr lang="en-US" dirty="0">
                <a:solidFill>
                  <a:schemeClr val="tx1"/>
                </a:solidFill>
                <a:latin typeface="Arial" panose="020B0604020202020204" pitchFamily="34" charset="0"/>
                <a:cs typeface="Arial" panose="020B0604020202020204" pitchFamily="34" charset="0"/>
              </a:rPr>
              <a:t>The LAB’s Safeguarding Governor attends ongoing updates in their own training to ensure practice is up-to-date.</a:t>
            </a:r>
          </a:p>
        </p:txBody>
      </p:sp>
    </p:spTree>
    <p:extLst>
      <p:ext uri="{BB962C8B-B14F-4D97-AF65-F5344CB8AC3E}">
        <p14:creationId xmlns:p14="http://schemas.microsoft.com/office/powerpoint/2010/main" val="2496678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1C278-07CF-320B-6620-D578A2B6E51E}"/>
              </a:ext>
            </a:extLst>
          </p:cNvPr>
          <p:cNvSpPr>
            <a:spLocks noGrp="1"/>
          </p:cNvSpPr>
          <p:nvPr>
            <p:ph type="title"/>
          </p:nvPr>
        </p:nvSpPr>
        <p:spPr/>
        <p:txBody>
          <a:bodyPr/>
          <a:lstStyle/>
          <a:p>
            <a:r>
              <a:rPr lang="en-US" dirty="0" err="1">
                <a:solidFill>
                  <a:schemeClr val="accent1">
                    <a:lumMod val="75000"/>
                  </a:schemeClr>
                </a:solidFill>
                <a:latin typeface="Arial" panose="020B0604020202020204" pitchFamily="34" charset="0"/>
                <a:cs typeface="Arial" panose="020B0604020202020204" pitchFamily="34" charset="0"/>
              </a:rPr>
              <a:t>Behaviour</a:t>
            </a:r>
            <a:r>
              <a:rPr lang="en-US" dirty="0">
                <a:solidFill>
                  <a:schemeClr val="accent1">
                    <a:lumMod val="75000"/>
                  </a:schemeClr>
                </a:solidFill>
                <a:latin typeface="Arial" panose="020B0604020202020204" pitchFamily="34" charset="0"/>
                <a:cs typeface="Arial" panose="020B0604020202020204" pitchFamily="34" charset="0"/>
              </a:rPr>
              <a:t> and Attitudes</a:t>
            </a:r>
          </a:p>
        </p:txBody>
      </p:sp>
      <p:sp>
        <p:nvSpPr>
          <p:cNvPr id="3" name="Content Placeholder 2">
            <a:extLst>
              <a:ext uri="{FF2B5EF4-FFF2-40B4-BE49-F238E27FC236}">
                <a16:creationId xmlns:a16="http://schemas.microsoft.com/office/drawing/2014/main" id="{9873DF3D-8660-E8E2-71D1-D5B7BD6C283D}"/>
              </a:ext>
            </a:extLst>
          </p:cNvPr>
          <p:cNvSpPr>
            <a:spLocks noGrp="1"/>
          </p:cNvSpPr>
          <p:nvPr>
            <p:ph idx="1"/>
          </p:nvPr>
        </p:nvSpPr>
        <p:spPr/>
        <p:txBody>
          <a:bodyPr vert="horz" lIns="91440" tIns="45720" rIns="91440" bIns="45720" rtlCol="0" anchor="t">
            <a:normAutofit fontScale="92500" lnSpcReduction="10000"/>
          </a:bodyPr>
          <a:lstStyle/>
          <a:p>
            <a:pPr algn="just"/>
            <a:r>
              <a:rPr lang="en-US" dirty="0">
                <a:solidFill>
                  <a:schemeClr val="tx1"/>
                </a:solidFill>
                <a:latin typeface="Arial"/>
                <a:cs typeface="Arial"/>
              </a:rPr>
              <a:t>Since January, the school has been continually reviewing and evaluating its </a:t>
            </a:r>
            <a:r>
              <a:rPr lang="en-US" dirty="0" err="1">
                <a:solidFill>
                  <a:schemeClr val="tx1"/>
                </a:solidFill>
                <a:latin typeface="Arial"/>
                <a:cs typeface="Arial"/>
              </a:rPr>
              <a:t>behaviour</a:t>
            </a:r>
            <a:r>
              <a:rPr lang="en-US" dirty="0">
                <a:solidFill>
                  <a:schemeClr val="tx1"/>
                </a:solidFill>
                <a:latin typeface="Arial"/>
                <a:cs typeface="Arial"/>
              </a:rPr>
              <a:t> policy and approach to improve the consistency of practice.</a:t>
            </a:r>
            <a:endParaRPr lang="en-US" dirty="0">
              <a:solidFill>
                <a:schemeClr val="tx1"/>
              </a:solidFill>
              <a:latin typeface="Arial" panose="020B0604020202020204" pitchFamily="34" charset="0"/>
              <a:cs typeface="Arial" panose="020B0604020202020204" pitchFamily="34" charset="0"/>
            </a:endParaRPr>
          </a:p>
          <a:p>
            <a:pPr lvl="1" algn="just"/>
            <a:r>
              <a:rPr lang="en-US" dirty="0">
                <a:solidFill>
                  <a:schemeClr val="tx1"/>
                </a:solidFill>
                <a:latin typeface="Arial"/>
                <a:cs typeface="Arial"/>
              </a:rPr>
              <a:t>There has been a big shift in the use of </a:t>
            </a:r>
            <a:r>
              <a:rPr lang="en-US" dirty="0" err="1">
                <a:solidFill>
                  <a:schemeClr val="tx1"/>
                </a:solidFill>
                <a:latin typeface="Arial"/>
                <a:cs typeface="Arial"/>
              </a:rPr>
              <a:t>Marvellous</a:t>
            </a:r>
            <a:r>
              <a:rPr lang="en-US" dirty="0">
                <a:solidFill>
                  <a:schemeClr val="tx1"/>
                </a:solidFill>
                <a:latin typeface="Arial"/>
                <a:cs typeface="Arial"/>
              </a:rPr>
              <a:t> Me to make it more purposeful for pupils, parents and staff, with a clear rewards structure that works alongside this.</a:t>
            </a:r>
          </a:p>
          <a:p>
            <a:pPr lvl="1" algn="just"/>
            <a:r>
              <a:rPr lang="en-US" dirty="0">
                <a:solidFill>
                  <a:schemeClr val="tx1"/>
                </a:solidFill>
                <a:latin typeface="Arial"/>
                <a:cs typeface="Arial"/>
              </a:rPr>
              <a:t>There are 3 key rules across the school for clarity:</a:t>
            </a:r>
            <a:endParaRPr lang="en-US" dirty="0">
              <a:solidFill>
                <a:schemeClr val="tx1"/>
              </a:solidFill>
              <a:latin typeface="Arial" panose="020B0604020202020204" pitchFamily="34" charset="0"/>
              <a:cs typeface="Arial" panose="020B0604020202020204" pitchFamily="34" charset="0"/>
            </a:endParaRPr>
          </a:p>
          <a:p>
            <a:pPr marL="457200" lvl="1" indent="0" algn="just">
              <a:buNone/>
            </a:pPr>
            <a:r>
              <a:rPr lang="en-US" b="1" dirty="0">
                <a:solidFill>
                  <a:schemeClr val="tx1"/>
                </a:solidFill>
                <a:latin typeface="Arial"/>
                <a:cs typeface="Arial"/>
              </a:rPr>
              <a:t>   Be Ready, Be Safe, Be Respectful</a:t>
            </a:r>
          </a:p>
          <a:p>
            <a:pPr lvl="1" algn="just"/>
            <a:r>
              <a:rPr lang="en-US" dirty="0">
                <a:solidFill>
                  <a:schemeClr val="tx1"/>
                </a:solidFill>
                <a:latin typeface="Arial" panose="020B0604020202020204" pitchFamily="34" charset="0"/>
                <a:cs typeface="Arial" panose="020B0604020202020204" pitchFamily="34" charset="0"/>
              </a:rPr>
              <a:t>These have all been communicated and signposted to children, and form the basis of all conversations around school linked to desired </a:t>
            </a:r>
            <a:r>
              <a:rPr lang="en-US" dirty="0" err="1">
                <a:solidFill>
                  <a:schemeClr val="tx1"/>
                </a:solidFill>
                <a:latin typeface="Arial" panose="020B0604020202020204" pitchFamily="34" charset="0"/>
                <a:cs typeface="Arial" panose="020B0604020202020204" pitchFamily="34" charset="0"/>
              </a:rPr>
              <a:t>behaviours</a:t>
            </a:r>
            <a:r>
              <a:rPr lang="en-US" dirty="0">
                <a:solidFill>
                  <a:schemeClr val="tx1"/>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298987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1C278-07CF-320B-6620-D578A2B6E51E}"/>
              </a:ext>
            </a:extLst>
          </p:cNvPr>
          <p:cNvSpPr>
            <a:spLocks noGrp="1"/>
          </p:cNvSpPr>
          <p:nvPr>
            <p:ph type="title"/>
          </p:nvPr>
        </p:nvSpPr>
        <p:spPr/>
        <p:txBody>
          <a:bodyPr/>
          <a:lstStyle/>
          <a:p>
            <a:r>
              <a:rPr lang="en-US" dirty="0" err="1">
                <a:solidFill>
                  <a:schemeClr val="accent1">
                    <a:lumMod val="75000"/>
                  </a:schemeClr>
                </a:solidFill>
                <a:latin typeface="Arial" panose="020B0604020202020204" pitchFamily="34" charset="0"/>
                <a:cs typeface="Arial" panose="020B0604020202020204" pitchFamily="34" charset="0"/>
              </a:rPr>
              <a:t>Behaviour</a:t>
            </a:r>
            <a:r>
              <a:rPr lang="en-US" dirty="0">
                <a:solidFill>
                  <a:schemeClr val="accent1">
                    <a:lumMod val="75000"/>
                  </a:schemeClr>
                </a:solidFill>
                <a:latin typeface="Arial" panose="020B0604020202020204" pitchFamily="34" charset="0"/>
                <a:cs typeface="Arial" panose="020B0604020202020204" pitchFamily="34" charset="0"/>
              </a:rPr>
              <a:t> and Attitudes</a:t>
            </a:r>
          </a:p>
        </p:txBody>
      </p:sp>
      <p:sp>
        <p:nvSpPr>
          <p:cNvPr id="3" name="Content Placeholder 2">
            <a:extLst>
              <a:ext uri="{FF2B5EF4-FFF2-40B4-BE49-F238E27FC236}">
                <a16:creationId xmlns:a16="http://schemas.microsoft.com/office/drawing/2014/main" id="{9873DF3D-8660-E8E2-71D1-D5B7BD6C283D}"/>
              </a:ext>
            </a:extLst>
          </p:cNvPr>
          <p:cNvSpPr>
            <a:spLocks noGrp="1"/>
          </p:cNvSpPr>
          <p:nvPr>
            <p:ph idx="1"/>
          </p:nvPr>
        </p:nvSpPr>
        <p:spPr/>
        <p:txBody>
          <a:bodyPr vert="horz" lIns="91440" tIns="45720" rIns="91440" bIns="45720" rtlCol="0" anchor="t">
            <a:normAutofit/>
          </a:bodyPr>
          <a:lstStyle/>
          <a:p>
            <a:pPr algn="just"/>
            <a:r>
              <a:rPr lang="en-US" dirty="0">
                <a:solidFill>
                  <a:schemeClr val="tx1"/>
                </a:solidFill>
                <a:latin typeface="Arial"/>
                <a:cs typeface="Arial"/>
              </a:rPr>
              <a:t>Staff have had further training on the use and implementation of this.</a:t>
            </a:r>
            <a:endParaRPr lang="en-US" dirty="0">
              <a:solidFill>
                <a:schemeClr val="tx1"/>
              </a:solidFill>
              <a:latin typeface="Arial" panose="020B0604020202020204" pitchFamily="34" charset="0"/>
              <a:cs typeface="Arial" panose="020B0604020202020204" pitchFamily="34" charset="0"/>
            </a:endParaRPr>
          </a:p>
          <a:p>
            <a:pPr lvl="1" algn="just"/>
            <a:r>
              <a:rPr lang="en-US" dirty="0" err="1">
                <a:solidFill>
                  <a:schemeClr val="tx1"/>
                </a:solidFill>
                <a:latin typeface="Arial"/>
                <a:cs typeface="Arial"/>
              </a:rPr>
              <a:t>Behaviour</a:t>
            </a:r>
            <a:r>
              <a:rPr lang="en-US" dirty="0">
                <a:solidFill>
                  <a:schemeClr val="tx1"/>
                </a:solidFill>
                <a:latin typeface="Arial"/>
                <a:cs typeface="Arial"/>
              </a:rPr>
              <a:t> and Attitude audits by both </a:t>
            </a:r>
            <a:r>
              <a:rPr lang="en-US" dirty="0" err="1">
                <a:solidFill>
                  <a:schemeClr val="tx1"/>
                </a:solidFill>
                <a:latin typeface="Arial"/>
                <a:cs typeface="Arial"/>
              </a:rPr>
              <a:t>DoWMAT</a:t>
            </a:r>
            <a:r>
              <a:rPr lang="en-US" dirty="0">
                <a:solidFill>
                  <a:schemeClr val="tx1"/>
                </a:solidFill>
                <a:latin typeface="Arial"/>
                <a:cs typeface="Arial"/>
              </a:rPr>
              <a:t> and LAB members have seen a clear shift, and where once systems were inconsistent, there is now a much greater consistency.</a:t>
            </a:r>
          </a:p>
          <a:p>
            <a:pPr lvl="1" algn="just"/>
            <a:r>
              <a:rPr lang="en-US" dirty="0">
                <a:solidFill>
                  <a:schemeClr val="tx1"/>
                </a:solidFill>
                <a:latin typeface="Arial"/>
                <a:cs typeface="Arial"/>
              </a:rPr>
              <a:t>Pupils speak positively about how incidents are dealt with.</a:t>
            </a:r>
            <a:endParaRPr lang="en-US" dirty="0">
              <a:solidFill>
                <a:schemeClr val="tx1"/>
              </a:solidFill>
              <a:latin typeface="Arial" panose="020B0604020202020204" pitchFamily="34" charset="0"/>
              <a:cs typeface="Arial" panose="020B0604020202020204" pitchFamily="34" charset="0"/>
            </a:endParaRPr>
          </a:p>
          <a:p>
            <a:pPr algn="just"/>
            <a:r>
              <a:rPr lang="en-US" dirty="0">
                <a:solidFill>
                  <a:schemeClr val="tx1"/>
                </a:solidFill>
                <a:latin typeface="Arial"/>
                <a:cs typeface="Arial"/>
              </a:rPr>
              <a:t>That is not to say we will be complacent, and we know there is still work to be done to continue to improve this.</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77718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BE9E6-0B5D-5570-F200-FF07A04138CC}"/>
              </a:ext>
            </a:extLst>
          </p:cNvPr>
          <p:cNvSpPr>
            <a:spLocks noGrp="1"/>
          </p:cNvSpPr>
          <p:nvPr>
            <p:ph type="title"/>
          </p:nvPr>
        </p:nvSpPr>
        <p:spPr/>
        <p:txBody>
          <a:bodyPr/>
          <a:lstStyle/>
          <a:p>
            <a:r>
              <a:rPr lang="en-US" dirty="0">
                <a:solidFill>
                  <a:schemeClr val="accent1">
                    <a:lumMod val="75000"/>
                  </a:schemeClr>
                </a:solidFill>
                <a:latin typeface="Arial" panose="020B0604020202020204" pitchFamily="34" charset="0"/>
                <a:cs typeface="Arial" panose="020B0604020202020204" pitchFamily="34" charset="0"/>
              </a:rPr>
              <a:t>Curriculum</a:t>
            </a:r>
          </a:p>
        </p:txBody>
      </p:sp>
      <p:sp>
        <p:nvSpPr>
          <p:cNvPr id="3" name="Content Placeholder 2">
            <a:extLst>
              <a:ext uri="{FF2B5EF4-FFF2-40B4-BE49-F238E27FC236}">
                <a16:creationId xmlns:a16="http://schemas.microsoft.com/office/drawing/2014/main" id="{8ACE63E7-F18D-12CF-72B4-FE6609FF1342}"/>
              </a:ext>
            </a:extLst>
          </p:cNvPr>
          <p:cNvSpPr>
            <a:spLocks noGrp="1"/>
          </p:cNvSpPr>
          <p:nvPr>
            <p:ph idx="1"/>
          </p:nvPr>
        </p:nvSpPr>
        <p:spPr>
          <a:xfrm>
            <a:off x="838200" y="1513489"/>
            <a:ext cx="10515600" cy="5123793"/>
          </a:xfrm>
        </p:spPr>
        <p:txBody>
          <a:bodyPr vert="horz" lIns="91440" tIns="45720" rIns="91440" bIns="45720" rtlCol="0" anchor="t">
            <a:normAutofit fontScale="85000" lnSpcReduction="10000"/>
          </a:bodyPr>
          <a:lstStyle/>
          <a:p>
            <a:pPr algn="just"/>
            <a:r>
              <a:rPr lang="en-US" dirty="0">
                <a:solidFill>
                  <a:schemeClr val="tx1"/>
                </a:solidFill>
                <a:latin typeface="Arial"/>
                <a:cs typeface="Arial"/>
              </a:rPr>
              <a:t>The </a:t>
            </a:r>
            <a:r>
              <a:rPr lang="en-US" dirty="0" err="1">
                <a:solidFill>
                  <a:schemeClr val="tx1"/>
                </a:solidFill>
                <a:latin typeface="Arial"/>
                <a:cs typeface="Arial"/>
              </a:rPr>
              <a:t>Ofsted</a:t>
            </a:r>
            <a:r>
              <a:rPr lang="en-US" dirty="0">
                <a:solidFill>
                  <a:schemeClr val="tx1"/>
                </a:solidFill>
                <a:latin typeface="Arial"/>
                <a:cs typeface="Arial"/>
              </a:rPr>
              <a:t> report stated that the school has an </a:t>
            </a:r>
            <a:r>
              <a:rPr lang="en-US" b="1" i="1" dirty="0">
                <a:solidFill>
                  <a:schemeClr val="accent1">
                    <a:lumMod val="75000"/>
                  </a:schemeClr>
                </a:solidFill>
                <a:latin typeface="Arial"/>
                <a:cs typeface="Arial"/>
              </a:rPr>
              <a:t>‘ambitious curriculum’.</a:t>
            </a:r>
          </a:p>
          <a:p>
            <a:pPr algn="just"/>
            <a:r>
              <a:rPr lang="en-GB" i="1" dirty="0">
                <a:solidFill>
                  <a:schemeClr val="accent1">
                    <a:lumMod val="75000"/>
                  </a:schemeClr>
                </a:solidFill>
                <a:latin typeface="Arial"/>
                <a:cs typeface="Arial"/>
              </a:rPr>
              <a:t>Leaders prioritise reading. They make sure that pupils read and are read to regularly in school. Staff are well trained to teach phonics. They support pupils to practise and apply their phonic knowledge. This includes when pupils read books which match the sounds that they are learning. Pupils who struggle with reading are well supported to catch up. This means that, over time, pupils become fluent readers.</a:t>
            </a:r>
            <a:endParaRPr lang="en-US" b="1" i="1" dirty="0">
              <a:solidFill>
                <a:schemeClr val="accent1">
                  <a:lumMod val="75000"/>
                </a:schemeClr>
              </a:solidFill>
              <a:latin typeface="Arial"/>
              <a:cs typeface="Arial"/>
            </a:endParaRPr>
          </a:p>
          <a:p>
            <a:pPr algn="just"/>
            <a:r>
              <a:rPr lang="en-US" dirty="0">
                <a:solidFill>
                  <a:schemeClr val="tx1"/>
                </a:solidFill>
                <a:latin typeface="Arial" panose="020B0604020202020204" pitchFamily="34" charset="0"/>
                <a:cs typeface="Arial" panose="020B0604020202020204" pitchFamily="34" charset="0"/>
              </a:rPr>
              <a:t>However, it correctly identified that not all subjects were as clearly sequenced as we would like.</a:t>
            </a:r>
          </a:p>
          <a:p>
            <a:pPr lvl="1" algn="just"/>
            <a:r>
              <a:rPr lang="en-US" dirty="0">
                <a:solidFill>
                  <a:schemeClr val="tx1"/>
                </a:solidFill>
                <a:latin typeface="Arial"/>
                <a:cs typeface="Arial"/>
              </a:rPr>
              <a:t>Since the inspection, subject leaders have been working hard with support from </a:t>
            </a:r>
            <a:r>
              <a:rPr lang="en-US" dirty="0" err="1">
                <a:solidFill>
                  <a:schemeClr val="tx1"/>
                </a:solidFill>
                <a:latin typeface="Arial"/>
                <a:cs typeface="Arial"/>
              </a:rPr>
              <a:t>DoWMAT</a:t>
            </a:r>
            <a:r>
              <a:rPr lang="en-US" dirty="0">
                <a:solidFill>
                  <a:schemeClr val="tx1"/>
                </a:solidFill>
                <a:latin typeface="Arial"/>
                <a:cs typeface="Arial"/>
              </a:rPr>
              <a:t>, and from within school, to focus on creating a well-structured sequence of learning for all units of work within each subject ready for September 2023.</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7363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BE9E6-0B5D-5570-F200-FF07A04138CC}"/>
              </a:ext>
            </a:extLst>
          </p:cNvPr>
          <p:cNvSpPr>
            <a:spLocks noGrp="1"/>
          </p:cNvSpPr>
          <p:nvPr>
            <p:ph type="title"/>
          </p:nvPr>
        </p:nvSpPr>
        <p:spPr/>
        <p:txBody>
          <a:bodyPr/>
          <a:lstStyle/>
          <a:p>
            <a:r>
              <a:rPr lang="en-US" dirty="0">
                <a:solidFill>
                  <a:schemeClr val="accent1">
                    <a:lumMod val="75000"/>
                  </a:schemeClr>
                </a:solidFill>
                <a:latin typeface="Arial" panose="020B0604020202020204" pitchFamily="34" charset="0"/>
                <a:cs typeface="Arial" panose="020B0604020202020204" pitchFamily="34" charset="0"/>
              </a:rPr>
              <a:t>Curriculum</a:t>
            </a:r>
          </a:p>
        </p:txBody>
      </p:sp>
      <p:sp>
        <p:nvSpPr>
          <p:cNvPr id="3" name="Content Placeholder 2">
            <a:extLst>
              <a:ext uri="{FF2B5EF4-FFF2-40B4-BE49-F238E27FC236}">
                <a16:creationId xmlns:a16="http://schemas.microsoft.com/office/drawing/2014/main" id="{8ACE63E7-F18D-12CF-72B4-FE6609FF1342}"/>
              </a:ext>
            </a:extLst>
          </p:cNvPr>
          <p:cNvSpPr>
            <a:spLocks noGrp="1"/>
          </p:cNvSpPr>
          <p:nvPr>
            <p:ph idx="1"/>
          </p:nvPr>
        </p:nvSpPr>
        <p:spPr>
          <a:xfrm>
            <a:off x="838200" y="1763920"/>
            <a:ext cx="10515600" cy="4735129"/>
          </a:xfrm>
        </p:spPr>
        <p:txBody>
          <a:bodyPr vert="horz" lIns="91440" tIns="45720" rIns="91440" bIns="45720" rtlCol="0" anchor="t">
            <a:normAutofit/>
          </a:bodyPr>
          <a:lstStyle/>
          <a:p>
            <a:pPr algn="just"/>
            <a:r>
              <a:rPr lang="en-US" dirty="0">
                <a:solidFill>
                  <a:schemeClr val="tx1"/>
                </a:solidFill>
                <a:latin typeface="Arial"/>
                <a:cs typeface="Arial"/>
              </a:rPr>
              <a:t>Inspectors told us, (although the report </a:t>
            </a:r>
            <a:r>
              <a:rPr lang="en-US" b="1" dirty="0">
                <a:solidFill>
                  <a:schemeClr val="tx1"/>
                </a:solidFill>
                <a:latin typeface="Arial"/>
                <a:cs typeface="Arial"/>
              </a:rPr>
              <a:t>did not </a:t>
            </a:r>
            <a:r>
              <a:rPr lang="en-US" dirty="0">
                <a:solidFill>
                  <a:schemeClr val="tx1"/>
                </a:solidFill>
                <a:latin typeface="Arial"/>
                <a:cs typeface="Arial"/>
              </a:rPr>
              <a:t>highlight it), that there are a range of strengths, with clear intent and implementation in a number of areas.</a:t>
            </a:r>
          </a:p>
          <a:p>
            <a:pPr algn="just" fontAlgn="base"/>
            <a:r>
              <a:rPr lang="en-US" b="0" i="0" dirty="0">
                <a:solidFill>
                  <a:srgbClr val="595959"/>
                </a:solidFill>
                <a:effectLst/>
                <a:latin typeface="Arial"/>
                <a:cs typeface="Arial"/>
              </a:rPr>
              <a:t>During the inspection, inspectors spoke to subject leaders for Reading, </a:t>
            </a:r>
            <a:r>
              <a:rPr lang="en-US" b="0" i="0" err="1">
                <a:solidFill>
                  <a:srgbClr val="595959"/>
                </a:solidFill>
                <a:effectLst/>
                <a:latin typeface="Arial"/>
                <a:cs typeface="Arial"/>
              </a:rPr>
              <a:t>Maths</a:t>
            </a:r>
            <a:r>
              <a:rPr lang="en-US" dirty="0">
                <a:solidFill>
                  <a:srgbClr val="595959"/>
                </a:solidFill>
                <a:latin typeface="Arial"/>
                <a:cs typeface="Arial"/>
              </a:rPr>
              <a:t>,</a:t>
            </a:r>
            <a:r>
              <a:rPr lang="en-US" b="0" i="0" dirty="0">
                <a:solidFill>
                  <a:srgbClr val="595959"/>
                </a:solidFill>
                <a:effectLst/>
                <a:latin typeface="Arial"/>
                <a:cs typeface="Arial"/>
              </a:rPr>
              <a:t> Science</a:t>
            </a:r>
            <a:r>
              <a:rPr lang="en-US" dirty="0">
                <a:solidFill>
                  <a:srgbClr val="595959"/>
                </a:solidFill>
                <a:latin typeface="Arial"/>
                <a:cs typeface="Arial"/>
              </a:rPr>
              <a:t> </a:t>
            </a:r>
            <a:r>
              <a:rPr lang="en-US" b="0" i="0" dirty="0">
                <a:solidFill>
                  <a:srgbClr val="595959"/>
                </a:solidFill>
                <a:effectLst/>
                <a:latin typeface="Arial"/>
                <a:cs typeface="Arial"/>
              </a:rPr>
              <a:t> </a:t>
            </a:r>
            <a:r>
              <a:rPr lang="en-US" dirty="0">
                <a:solidFill>
                  <a:srgbClr val="595959"/>
                </a:solidFill>
                <a:latin typeface="Arial"/>
                <a:cs typeface="Arial"/>
              </a:rPr>
              <a:t>and PE. </a:t>
            </a:r>
          </a:p>
          <a:p>
            <a:pPr lvl="1" algn="just"/>
            <a:r>
              <a:rPr lang="en-US" dirty="0">
                <a:solidFill>
                  <a:srgbClr val="595959"/>
                </a:solidFill>
                <a:latin typeface="Arial"/>
                <a:cs typeface="Arial"/>
              </a:rPr>
              <a:t>They</a:t>
            </a:r>
            <a:r>
              <a:rPr lang="en-US" b="0" i="0" dirty="0">
                <a:solidFill>
                  <a:srgbClr val="595959"/>
                </a:solidFill>
                <a:effectLst/>
                <a:latin typeface="Arial"/>
                <a:cs typeface="Arial"/>
              </a:rPr>
              <a:t> commented on the positive impact that they were making within the school. We received extremely positive feedback regarding our </a:t>
            </a:r>
            <a:r>
              <a:rPr lang="en-US" b="0" i="0" dirty="0" err="1">
                <a:solidFill>
                  <a:srgbClr val="595959"/>
                </a:solidFill>
                <a:effectLst/>
                <a:latin typeface="Arial"/>
                <a:cs typeface="Arial"/>
              </a:rPr>
              <a:t>Maths</a:t>
            </a:r>
            <a:r>
              <a:rPr lang="en-US" b="0" i="0" dirty="0">
                <a:solidFill>
                  <a:srgbClr val="595959"/>
                </a:solidFill>
                <a:effectLst/>
                <a:latin typeface="Arial"/>
                <a:cs typeface="Arial"/>
              </a:rPr>
              <a:t> and Science curriculum, which are clearly sequenced to ensure progression throughout the school. The strength in working scientifically was clearly identified. </a:t>
            </a:r>
            <a:endParaRPr lang="en-US"/>
          </a:p>
          <a:p>
            <a:pPr marL="0" indent="0" algn="just" rtl="0" fontAlgn="base">
              <a:buNone/>
            </a:pP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31093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BE9E6-0B5D-5570-F200-FF07A04138CC}"/>
              </a:ext>
            </a:extLst>
          </p:cNvPr>
          <p:cNvSpPr>
            <a:spLocks noGrp="1"/>
          </p:cNvSpPr>
          <p:nvPr>
            <p:ph type="title"/>
          </p:nvPr>
        </p:nvSpPr>
        <p:spPr/>
        <p:txBody>
          <a:bodyPr/>
          <a:lstStyle/>
          <a:p>
            <a:r>
              <a:rPr lang="en-US" dirty="0">
                <a:solidFill>
                  <a:schemeClr val="accent1">
                    <a:lumMod val="75000"/>
                  </a:schemeClr>
                </a:solidFill>
                <a:latin typeface="Arial" panose="020B0604020202020204" pitchFamily="34" charset="0"/>
                <a:cs typeface="Arial" panose="020B0604020202020204" pitchFamily="34" charset="0"/>
              </a:rPr>
              <a:t>Curriculum</a:t>
            </a:r>
          </a:p>
        </p:txBody>
      </p:sp>
      <p:sp>
        <p:nvSpPr>
          <p:cNvPr id="3" name="Content Placeholder 2">
            <a:extLst>
              <a:ext uri="{FF2B5EF4-FFF2-40B4-BE49-F238E27FC236}">
                <a16:creationId xmlns:a16="http://schemas.microsoft.com/office/drawing/2014/main" id="{8ACE63E7-F18D-12CF-72B4-FE6609FF1342}"/>
              </a:ext>
            </a:extLst>
          </p:cNvPr>
          <p:cNvSpPr>
            <a:spLocks noGrp="1"/>
          </p:cNvSpPr>
          <p:nvPr>
            <p:ph idx="1"/>
          </p:nvPr>
        </p:nvSpPr>
        <p:spPr>
          <a:xfrm>
            <a:off x="838200" y="1492250"/>
            <a:ext cx="10515600" cy="4735129"/>
          </a:xfrm>
        </p:spPr>
        <p:txBody>
          <a:bodyPr vert="horz" lIns="91440" tIns="45720" rIns="91440" bIns="45720" rtlCol="0" anchor="t">
            <a:noAutofit/>
          </a:bodyPr>
          <a:lstStyle/>
          <a:p>
            <a:pPr algn="just" rtl="0" fontAlgn="base"/>
            <a:r>
              <a:rPr lang="en-US" sz="2400" b="0" i="0" dirty="0">
                <a:solidFill>
                  <a:srgbClr val="595959"/>
                </a:solidFill>
                <a:effectLst/>
                <a:latin typeface="Arial" panose="020B0604020202020204" pitchFamily="34" charset="0"/>
                <a:cs typeface="Arial" panose="020B0604020202020204" pitchFamily="34" charset="0"/>
              </a:rPr>
              <a:t>Since the inspection the Diocese of Worcester conducted an audit into the teaching of RE which identified the following strengths: </a:t>
            </a:r>
          </a:p>
          <a:p>
            <a:pPr marL="454025" indent="-219075" algn="just" rtl="0" fontAlgn="base">
              <a:lnSpc>
                <a:spcPct val="100000"/>
              </a:lnSpc>
              <a:spcBef>
                <a:spcPts val="0"/>
              </a:spcBef>
              <a:buNone/>
            </a:pPr>
            <a:r>
              <a:rPr lang="en-US" sz="2400" b="1" u="sng" dirty="0">
                <a:solidFill>
                  <a:srgbClr val="595959"/>
                </a:solidFill>
                <a:effectLst/>
                <a:latin typeface="Arial" panose="020B0604020202020204" pitchFamily="34" charset="0"/>
                <a:cs typeface="Arial" panose="020B0604020202020204" pitchFamily="34" charset="0"/>
              </a:rPr>
              <a:t>Subject Leadership </a:t>
            </a:r>
          </a:p>
          <a:p>
            <a:pPr marL="454025" indent="-219075" algn="just" rtl="0" fontAlgn="base">
              <a:lnSpc>
                <a:spcPct val="100000"/>
              </a:lnSpc>
              <a:spcBef>
                <a:spcPts val="0"/>
              </a:spcBef>
              <a:buFont typeface="Arial" panose="020B0604020202020204" pitchFamily="34" charset="0"/>
              <a:buChar char="•"/>
            </a:pPr>
            <a:r>
              <a:rPr lang="en-US" sz="2400" b="0" dirty="0">
                <a:solidFill>
                  <a:srgbClr val="595959"/>
                </a:solidFill>
                <a:effectLst/>
                <a:latin typeface="Arial"/>
                <a:cs typeface="Arial"/>
              </a:rPr>
              <a:t>Knowledgeable and passionate subject leader. </a:t>
            </a:r>
          </a:p>
          <a:p>
            <a:pPr marL="454025" indent="-219075" algn="just" rtl="0" fontAlgn="base">
              <a:lnSpc>
                <a:spcPct val="100000"/>
              </a:lnSpc>
              <a:spcBef>
                <a:spcPts val="0"/>
              </a:spcBef>
              <a:buFont typeface="Arial" panose="020B0604020202020204" pitchFamily="34" charset="0"/>
              <a:buChar char="•"/>
            </a:pPr>
            <a:r>
              <a:rPr lang="en-US" sz="2400" b="0" dirty="0">
                <a:solidFill>
                  <a:srgbClr val="595959"/>
                </a:solidFill>
                <a:effectLst/>
                <a:latin typeface="Arial"/>
                <a:cs typeface="Arial"/>
              </a:rPr>
              <a:t>Clear intent for RE which reflects the school’s vision. </a:t>
            </a:r>
          </a:p>
          <a:p>
            <a:pPr marL="454025" indent="-219075" algn="just" rtl="0" fontAlgn="base">
              <a:lnSpc>
                <a:spcPct val="100000"/>
              </a:lnSpc>
              <a:spcBef>
                <a:spcPts val="0"/>
              </a:spcBef>
              <a:buFont typeface="Arial" panose="020B0604020202020204" pitchFamily="34" charset="0"/>
              <a:buChar char="•"/>
            </a:pPr>
            <a:r>
              <a:rPr lang="en-US" sz="2400" b="0" dirty="0">
                <a:solidFill>
                  <a:srgbClr val="595959"/>
                </a:solidFill>
                <a:effectLst/>
                <a:latin typeface="Arial"/>
                <a:cs typeface="Arial"/>
              </a:rPr>
              <a:t>Action planning based on monitoring and addressing the needs of the subject within school. </a:t>
            </a:r>
          </a:p>
          <a:p>
            <a:pPr marL="454025" indent="-219075" algn="just" rtl="0" fontAlgn="base">
              <a:lnSpc>
                <a:spcPct val="100000"/>
              </a:lnSpc>
              <a:spcBef>
                <a:spcPts val="0"/>
              </a:spcBef>
              <a:buFont typeface="Arial" panose="020B0604020202020204" pitchFamily="34" charset="0"/>
              <a:buChar char="•"/>
            </a:pPr>
            <a:r>
              <a:rPr lang="en-US" sz="2400" b="0" dirty="0">
                <a:solidFill>
                  <a:srgbClr val="595959"/>
                </a:solidFill>
                <a:effectLst/>
                <a:latin typeface="Arial"/>
                <a:cs typeface="Arial"/>
              </a:rPr>
              <a:t>Supportive Senior Leadership and Governors</a:t>
            </a:r>
            <a:r>
              <a:rPr lang="en-US" sz="2400" dirty="0">
                <a:solidFill>
                  <a:srgbClr val="595959"/>
                </a:solidFill>
                <a:latin typeface="Arial"/>
                <a:cs typeface="Arial"/>
              </a:rPr>
              <a:t>.</a:t>
            </a:r>
            <a:endParaRPr lang="en-US" sz="2400" b="0" dirty="0">
              <a:solidFill>
                <a:srgbClr val="595959"/>
              </a:solidFill>
              <a:effectLst/>
              <a:latin typeface="Arial"/>
              <a:cs typeface="Arial"/>
            </a:endParaRPr>
          </a:p>
          <a:p>
            <a:pPr marL="454025" indent="-219075" algn="just" rtl="0" fontAlgn="base">
              <a:lnSpc>
                <a:spcPct val="100000"/>
              </a:lnSpc>
              <a:spcBef>
                <a:spcPts val="0"/>
              </a:spcBef>
              <a:buNone/>
            </a:pPr>
            <a:r>
              <a:rPr lang="en-US" sz="2400" b="1" u="sng" dirty="0">
                <a:solidFill>
                  <a:srgbClr val="595959"/>
                </a:solidFill>
                <a:effectLst/>
                <a:latin typeface="Arial" panose="020B0604020202020204" pitchFamily="34" charset="0"/>
                <a:cs typeface="Arial" panose="020B0604020202020204" pitchFamily="34" charset="0"/>
              </a:rPr>
              <a:t>Teaching and Learning </a:t>
            </a:r>
          </a:p>
          <a:p>
            <a:pPr marL="454025" indent="-219075" algn="just" rtl="0" fontAlgn="base">
              <a:lnSpc>
                <a:spcPct val="100000"/>
              </a:lnSpc>
              <a:spcBef>
                <a:spcPts val="0"/>
              </a:spcBef>
              <a:buFont typeface="Arial" panose="020B0604020202020204" pitchFamily="34" charset="0"/>
              <a:buChar char="•"/>
            </a:pPr>
            <a:r>
              <a:rPr lang="en-US" sz="2400" b="0" dirty="0">
                <a:solidFill>
                  <a:srgbClr val="595959"/>
                </a:solidFill>
                <a:effectLst/>
                <a:latin typeface="Arial" panose="020B0604020202020204" pitchFamily="34" charset="0"/>
                <a:cs typeface="Arial" panose="020B0604020202020204" pitchFamily="34" charset="0"/>
              </a:rPr>
              <a:t>Clearly sequenced Long Term Plan with clear rationale for units. </a:t>
            </a:r>
          </a:p>
          <a:p>
            <a:pPr marL="454025" indent="-219075" algn="just" rtl="0" fontAlgn="base">
              <a:lnSpc>
                <a:spcPct val="100000"/>
              </a:lnSpc>
              <a:spcBef>
                <a:spcPts val="0"/>
              </a:spcBef>
              <a:buFont typeface="Arial" panose="020B0604020202020204" pitchFamily="34" charset="0"/>
              <a:buChar char="•"/>
            </a:pPr>
            <a:r>
              <a:rPr lang="en-US" sz="2400" b="0" dirty="0">
                <a:solidFill>
                  <a:srgbClr val="595959"/>
                </a:solidFill>
                <a:effectLst/>
                <a:latin typeface="Arial" panose="020B0604020202020204" pitchFamily="34" charset="0"/>
                <a:cs typeface="Arial" panose="020B0604020202020204" pitchFamily="34" charset="0"/>
              </a:rPr>
              <a:t>Teachers demonstrate an understanding of looking at depth of knowledge and theological vocabulary with pupils. </a:t>
            </a:r>
          </a:p>
          <a:p>
            <a:pPr marL="454025" indent="-219075" algn="just" rtl="0" fontAlgn="base">
              <a:lnSpc>
                <a:spcPct val="100000"/>
              </a:lnSpc>
              <a:spcBef>
                <a:spcPts val="0"/>
              </a:spcBef>
              <a:buFont typeface="Arial" panose="020B0604020202020204" pitchFamily="34" charset="0"/>
              <a:buChar char="•"/>
            </a:pPr>
            <a:r>
              <a:rPr lang="en-US" sz="2400" b="0" dirty="0">
                <a:solidFill>
                  <a:srgbClr val="595959"/>
                </a:solidFill>
                <a:effectLst/>
                <a:latin typeface="Arial" panose="020B0604020202020204" pitchFamily="34" charset="0"/>
                <a:cs typeface="Arial" panose="020B0604020202020204" pitchFamily="34" charset="0"/>
              </a:rPr>
              <a:t>Articulate pupils who share their knowledge well. </a:t>
            </a:r>
          </a:p>
          <a:p>
            <a:pPr marL="0" indent="0" algn="just" rtl="0" fontAlgn="base">
              <a:buNone/>
            </a:pP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9889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F7B8B-E445-92C7-26C0-CCEE63068C0E}"/>
              </a:ext>
            </a:extLst>
          </p:cNvPr>
          <p:cNvSpPr>
            <a:spLocks noGrp="1"/>
          </p:cNvSpPr>
          <p:nvPr>
            <p:ph type="title"/>
          </p:nvPr>
        </p:nvSpPr>
        <p:spPr/>
        <p:txBody>
          <a:bodyPr/>
          <a:lstStyle/>
          <a:p>
            <a:r>
              <a:rPr lang="en-GB" dirty="0">
                <a:solidFill>
                  <a:srgbClr val="7C203D"/>
                </a:solidFill>
                <a:latin typeface="Arial"/>
                <a:cs typeface="Arial"/>
              </a:rPr>
              <a:t>Personal Development - Good</a:t>
            </a:r>
          </a:p>
        </p:txBody>
      </p:sp>
      <p:sp>
        <p:nvSpPr>
          <p:cNvPr id="3" name="Content Placeholder 2">
            <a:extLst>
              <a:ext uri="{FF2B5EF4-FFF2-40B4-BE49-F238E27FC236}">
                <a16:creationId xmlns:a16="http://schemas.microsoft.com/office/drawing/2014/main" id="{D8AC3F29-B241-9D49-4D70-02ACFC758431}"/>
              </a:ext>
            </a:extLst>
          </p:cNvPr>
          <p:cNvSpPr>
            <a:spLocks noGrp="1"/>
          </p:cNvSpPr>
          <p:nvPr>
            <p:ph idx="1"/>
          </p:nvPr>
        </p:nvSpPr>
        <p:spPr/>
        <p:txBody>
          <a:bodyPr vert="horz" lIns="91440" tIns="45720" rIns="91440" bIns="45720" rtlCol="0" anchor="t">
            <a:normAutofit fontScale="92500" lnSpcReduction="20000"/>
          </a:bodyPr>
          <a:lstStyle/>
          <a:p>
            <a:pPr algn="just"/>
            <a:r>
              <a:rPr lang="en-GB" i="1" dirty="0">
                <a:solidFill>
                  <a:srgbClr val="7C203D"/>
                </a:solidFill>
                <a:latin typeface="Arial"/>
                <a:ea typeface="+mn-lt"/>
                <a:cs typeface="+mn-lt"/>
              </a:rPr>
              <a:t>Leaders prioritise the personal development of pupils. For example, pupils appreciate and care for nature and the environment. Opportunities such as litter picking, and being a sports captain allow pupils to take on responsibilities in school. They learn about democracy through the work of the pupil parliament. Pupils learn about different cultures and religions, including Christianity, Hinduism and Islam. They have a sound understanding of these. In music lessons, pupils learn about the lifestyle of the Maasai tribe and the Japanese festival Hanuni. This helps pupils to develop their understanding of tolerance and respect of others. </a:t>
            </a:r>
            <a:r>
              <a:rPr lang="en-GB" b="1" i="1" dirty="0">
                <a:solidFill>
                  <a:srgbClr val="7C203D"/>
                </a:solidFill>
                <a:latin typeface="Arial"/>
                <a:ea typeface="+mn-lt"/>
                <a:cs typeface="+mn-lt"/>
              </a:rPr>
              <a:t>As a result of this work, pupils are well prepared for life in modern Britain.</a:t>
            </a:r>
            <a:endParaRPr lang="en-GB" b="1" i="1">
              <a:solidFill>
                <a:srgbClr val="7C203D"/>
              </a:solidFill>
              <a:latin typeface="Arial"/>
              <a:cs typeface="Arial"/>
            </a:endParaRPr>
          </a:p>
        </p:txBody>
      </p:sp>
    </p:spTree>
    <p:extLst>
      <p:ext uri="{BB962C8B-B14F-4D97-AF65-F5344CB8AC3E}">
        <p14:creationId xmlns:p14="http://schemas.microsoft.com/office/powerpoint/2010/main" val="3767624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F8798-7878-CFE6-F71C-D7F74AD2157B}"/>
              </a:ext>
            </a:extLst>
          </p:cNvPr>
          <p:cNvSpPr>
            <a:spLocks noGrp="1"/>
          </p:cNvSpPr>
          <p:nvPr>
            <p:ph type="title"/>
          </p:nvPr>
        </p:nvSpPr>
        <p:spPr/>
        <p:txBody>
          <a:bodyPr/>
          <a:lstStyle/>
          <a:p>
            <a:r>
              <a:rPr lang="en-US" dirty="0" err="1">
                <a:solidFill>
                  <a:schemeClr val="accent1">
                    <a:lumMod val="75000"/>
                  </a:schemeClr>
                </a:solidFill>
                <a:latin typeface="Arial" panose="020B0604020202020204" pitchFamily="34" charset="0"/>
                <a:cs typeface="Arial" panose="020B0604020202020204" pitchFamily="34" charset="0"/>
              </a:rPr>
              <a:t>DoWMAT</a:t>
            </a:r>
            <a:r>
              <a:rPr lang="en-US" dirty="0">
                <a:solidFill>
                  <a:schemeClr val="accent1">
                    <a:lumMod val="75000"/>
                  </a:schemeClr>
                </a:solidFill>
                <a:latin typeface="Arial" panose="020B0604020202020204" pitchFamily="34" charset="0"/>
                <a:cs typeface="Arial" panose="020B0604020202020204" pitchFamily="34" charset="0"/>
              </a:rPr>
              <a:t> and The Diocese</a:t>
            </a:r>
          </a:p>
        </p:txBody>
      </p:sp>
      <p:sp>
        <p:nvSpPr>
          <p:cNvPr id="3" name="Content Placeholder 2">
            <a:extLst>
              <a:ext uri="{FF2B5EF4-FFF2-40B4-BE49-F238E27FC236}">
                <a16:creationId xmlns:a16="http://schemas.microsoft.com/office/drawing/2014/main" id="{06162186-0E3F-AFB1-A280-834499DD0682}"/>
              </a:ext>
            </a:extLst>
          </p:cNvPr>
          <p:cNvSpPr>
            <a:spLocks noGrp="1"/>
          </p:cNvSpPr>
          <p:nvPr>
            <p:ph idx="1"/>
          </p:nvPr>
        </p:nvSpPr>
        <p:spPr/>
        <p:txBody>
          <a:bodyPr vert="horz" lIns="91440" tIns="45720" rIns="91440" bIns="45720" rtlCol="0" anchor="t">
            <a:normAutofit fontScale="92500" lnSpcReduction="10000"/>
          </a:bodyPr>
          <a:lstStyle/>
          <a:p>
            <a:pPr algn="just"/>
            <a:r>
              <a:rPr lang="en-US" dirty="0">
                <a:solidFill>
                  <a:schemeClr val="tx1"/>
                </a:solidFill>
                <a:latin typeface="Arial" panose="020B0604020202020204" pitchFamily="34" charset="0"/>
                <a:cs typeface="Arial" panose="020B0604020202020204" pitchFamily="34" charset="0"/>
              </a:rPr>
              <a:t>The school was already, and is continuing, to benefit from support being brought in from the Central Team</a:t>
            </a:r>
          </a:p>
          <a:p>
            <a:pPr algn="just"/>
            <a:r>
              <a:rPr lang="en-US" dirty="0">
                <a:solidFill>
                  <a:schemeClr val="tx1"/>
                </a:solidFill>
                <a:latin typeface="Arial" panose="020B0604020202020204" pitchFamily="34" charset="0"/>
                <a:cs typeface="Arial" panose="020B0604020202020204" pitchFamily="34" charset="0"/>
              </a:rPr>
              <a:t>Together with our CEO and our School Improvement Advisor we have had continuous support for leaders at all levels to impact on Safeguarding and Teaching and Learning</a:t>
            </a:r>
          </a:p>
          <a:p>
            <a:pPr algn="just"/>
            <a:r>
              <a:rPr lang="en-US" dirty="0">
                <a:solidFill>
                  <a:schemeClr val="tx1"/>
                </a:solidFill>
                <a:latin typeface="Arial"/>
                <a:cs typeface="Arial"/>
              </a:rPr>
              <a:t>An action plan is being drawn up that will build on the work already underway to make further rapid improvements so that the school can fulfill its vision:</a:t>
            </a:r>
          </a:p>
          <a:p>
            <a:pPr marL="0" indent="0" algn="just">
              <a:buNone/>
            </a:pPr>
            <a:r>
              <a:rPr lang="en-US" dirty="0">
                <a:solidFill>
                  <a:schemeClr val="tx1"/>
                </a:solidFill>
                <a:latin typeface="Arial" panose="020B0604020202020204" pitchFamily="34" charset="0"/>
                <a:cs typeface="Arial" panose="020B0604020202020204" pitchFamily="34" charset="0"/>
              </a:rPr>
              <a:t>	</a:t>
            </a:r>
            <a:r>
              <a:rPr lang="en-US" b="1" dirty="0">
                <a:solidFill>
                  <a:schemeClr val="tx1"/>
                </a:solidFill>
                <a:latin typeface="Arial" panose="020B0604020202020204" pitchFamily="34" charset="0"/>
                <a:cs typeface="Arial" panose="020B0604020202020204" pitchFamily="34" charset="0"/>
              </a:rPr>
              <a:t>“That everyone, can be happy, grow and flourish”</a:t>
            </a:r>
          </a:p>
        </p:txBody>
      </p:sp>
    </p:spTree>
    <p:extLst>
      <p:ext uri="{BB962C8B-B14F-4D97-AF65-F5344CB8AC3E}">
        <p14:creationId xmlns:p14="http://schemas.microsoft.com/office/powerpoint/2010/main" val="3307000621"/>
      </p:ext>
    </p:extLst>
  </p:cSld>
  <p:clrMapOvr>
    <a:masterClrMapping/>
  </p:clrMapOvr>
</p:sld>
</file>

<file path=ppt/theme/theme1.xml><?xml version="1.0" encoding="utf-8"?>
<a:theme xmlns:a="http://schemas.openxmlformats.org/drawingml/2006/main" name="BlockprintVTI">
  <a:themeElements>
    <a:clrScheme name="Custom 69">
      <a:dk1>
        <a:sysClr val="windowText" lastClr="000000"/>
      </a:dk1>
      <a:lt1>
        <a:sysClr val="window" lastClr="FFFFFF"/>
      </a:lt1>
      <a:dk2>
        <a:srgbClr val="44131A"/>
      </a:dk2>
      <a:lt2>
        <a:srgbClr val="F2ECEA"/>
      </a:lt2>
      <a:accent1>
        <a:srgbClr val="A62C52"/>
      </a:accent1>
      <a:accent2>
        <a:srgbClr val="A7928D"/>
      </a:accent2>
      <a:accent3>
        <a:srgbClr val="307C71"/>
      </a:accent3>
      <a:accent4>
        <a:srgbClr val="41575D"/>
      </a:accent4>
      <a:accent5>
        <a:srgbClr val="8FA3A3"/>
      </a:accent5>
      <a:accent6>
        <a:srgbClr val="CA8370"/>
      </a:accent6>
      <a:hlink>
        <a:srgbClr val="D13D6E"/>
      </a:hlink>
      <a:folHlink>
        <a:srgbClr val="6C9D92"/>
      </a:folHlink>
    </a:clrScheme>
    <a:fontScheme name="Custom 56">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printVTI" id="{AA8C8908-6BA4-477C-AEA4-CB6C32A1FE3B}" vid="{36392749-7C1D-4938-93BB-440CD2A1B0AB}"/>
    </a:ext>
  </a:extLst>
</a:theme>
</file>

<file path=docProps/app.xml><?xml version="1.0" encoding="utf-8"?>
<Properties xmlns="http://schemas.openxmlformats.org/officeDocument/2006/extended-properties" xmlns:vt="http://schemas.openxmlformats.org/officeDocument/2006/docPropsVTypes">
  <Template>Office Theme 2013 - 2022</Template>
  <TotalTime>92</TotalTime>
  <Words>871</Words>
  <Application>Microsoft Office PowerPoint</Application>
  <PresentationFormat>Widescreen</PresentationFormat>
  <Paragraphs>53</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BlockprintVTI</vt:lpstr>
      <vt:lpstr>Ofsted - February 2023</vt:lpstr>
      <vt:lpstr>Safeguarding</vt:lpstr>
      <vt:lpstr>Safeguarding – Actions already taken</vt:lpstr>
      <vt:lpstr>Safeguarding</vt:lpstr>
      <vt:lpstr>Behaviour and Attitudes</vt:lpstr>
      <vt:lpstr>Behaviour and Attitudes</vt:lpstr>
      <vt:lpstr>Curriculum</vt:lpstr>
      <vt:lpstr>Curriculum</vt:lpstr>
      <vt:lpstr>Curriculum</vt:lpstr>
      <vt:lpstr>Personal Development - Good</vt:lpstr>
      <vt:lpstr>DoWMAT and The Diocese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James Hawthorn</cp:lastModifiedBy>
  <cp:revision>77</cp:revision>
  <dcterms:created xsi:type="dcterms:W3CDTF">2023-06-02T13:39:47Z</dcterms:created>
  <dcterms:modified xsi:type="dcterms:W3CDTF">2023-06-12T19:57:35Z</dcterms:modified>
</cp:coreProperties>
</file>