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71" r:id="rId4"/>
    <p:sldMasterId id="2147483649" r:id="rId5"/>
    <p:sldMasterId id="2147484820" r:id="rId6"/>
  </p:sldMasterIdLst>
  <p:notesMasterIdLst>
    <p:notesMasterId r:id="rId19"/>
  </p:notesMasterIdLst>
  <p:handoutMasterIdLst>
    <p:handoutMasterId r:id="rId20"/>
  </p:handoutMasterIdLst>
  <p:sldIdLst>
    <p:sldId id="273" r:id="rId7"/>
    <p:sldId id="305" r:id="rId8"/>
    <p:sldId id="306" r:id="rId9"/>
    <p:sldId id="313" r:id="rId10"/>
    <p:sldId id="319" r:id="rId11"/>
    <p:sldId id="316" r:id="rId12"/>
    <p:sldId id="317" r:id="rId13"/>
    <p:sldId id="307" r:id="rId14"/>
    <p:sldId id="308" r:id="rId15"/>
    <p:sldId id="309" r:id="rId16"/>
    <p:sldId id="303" r:id="rId17"/>
    <p:sldId id="315" r:id="rId18"/>
  </p:sldIdLst>
  <p:sldSz cx="9144000" cy="6858000" type="screen4x3"/>
  <p:notesSz cx="6797675" cy="9926638"/>
  <p:defaultTextStyle>
    <a:defPPr>
      <a:defRPr lang="en-GB"/>
    </a:defPPr>
    <a:lvl1pPr algn="l" rtl="0" eaLnBrk="0" fontAlgn="base" hangingPunct="0">
      <a:spcBef>
        <a:spcPct val="0"/>
      </a:spcBef>
      <a:spcAft>
        <a:spcPct val="0"/>
      </a:spcAft>
      <a:defRPr i="1"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i="1"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i="1"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i="1"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i="1"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i="1"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i="1"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i="1"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i="1"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CC"/>
    <a:srgbClr val="008B39"/>
    <a:srgbClr val="0081B1"/>
    <a:srgbClr val="00B6B2"/>
    <a:srgbClr val="B8E5FA"/>
    <a:srgbClr val="CADB31"/>
    <a:srgbClr val="64CB2A"/>
    <a:srgbClr val="A1CB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12E0866-D005-48E5-A40B-F62F7F4E8624}" v="109" dt="2024-01-17T15:41:51.0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p:cViewPr varScale="1">
        <p:scale>
          <a:sx n="81" d="100"/>
          <a:sy n="81" d="100"/>
        </p:scale>
        <p:origin x="1498" y="7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tin Davids" userId="274c0323-63ec-495b-9725-1e3bfecbc4c6" providerId="ADAL" clId="{0961E524-8DDA-457A-B423-082E2C9EB562}"/>
    <pc:docChg chg="custSel addSld delSld modSld delMainMaster">
      <pc:chgData name="Martin Davids" userId="274c0323-63ec-495b-9725-1e3bfecbc4c6" providerId="ADAL" clId="{0961E524-8DDA-457A-B423-082E2C9EB562}" dt="2024-01-01T11:58:49.144" v="882" actId="2696"/>
      <pc:docMkLst>
        <pc:docMk/>
      </pc:docMkLst>
      <pc:sldChg chg="modSp">
        <pc:chgData name="Martin Davids" userId="274c0323-63ec-495b-9725-1e3bfecbc4c6" providerId="ADAL" clId="{0961E524-8DDA-457A-B423-082E2C9EB562}" dt="2024-01-01T11:08:10.800" v="17" actId="14100"/>
        <pc:sldMkLst>
          <pc:docMk/>
          <pc:sldMk cId="0" sldId="273"/>
        </pc:sldMkLst>
        <pc:spChg chg="mod">
          <ac:chgData name="Martin Davids" userId="274c0323-63ec-495b-9725-1e3bfecbc4c6" providerId="ADAL" clId="{0961E524-8DDA-457A-B423-082E2C9EB562}" dt="2024-01-01T11:07:57.948" v="14" actId="6549"/>
          <ac:spMkLst>
            <pc:docMk/>
            <pc:sldMk cId="0" sldId="273"/>
            <ac:spMk id="4" creationId="{82BF96E4-75DF-4F63-95E2-D828CC465B7E}"/>
          </ac:spMkLst>
        </pc:spChg>
        <pc:picChg chg="mod">
          <ac:chgData name="Martin Davids" userId="274c0323-63ec-495b-9725-1e3bfecbc4c6" providerId="ADAL" clId="{0961E524-8DDA-457A-B423-082E2C9EB562}" dt="2024-01-01T11:08:10.800" v="17" actId="14100"/>
          <ac:picMkLst>
            <pc:docMk/>
            <pc:sldMk cId="0" sldId="273"/>
            <ac:picMk id="1026" creationId="{B4AD9B24-5266-4E6A-B670-EF9EA29B00E0}"/>
          </ac:picMkLst>
        </pc:picChg>
      </pc:sldChg>
      <pc:sldChg chg="del">
        <pc:chgData name="Martin Davids" userId="274c0323-63ec-495b-9725-1e3bfecbc4c6" providerId="ADAL" clId="{0961E524-8DDA-457A-B423-082E2C9EB562}" dt="2024-01-01T11:50:38.638" v="724" actId="2696"/>
        <pc:sldMkLst>
          <pc:docMk/>
          <pc:sldMk cId="0" sldId="276"/>
        </pc:sldMkLst>
      </pc:sldChg>
      <pc:sldChg chg="del">
        <pc:chgData name="Martin Davids" userId="274c0323-63ec-495b-9725-1e3bfecbc4c6" providerId="ADAL" clId="{0961E524-8DDA-457A-B423-082E2C9EB562}" dt="2024-01-01T11:50:38.666" v="725" actId="2696"/>
        <pc:sldMkLst>
          <pc:docMk/>
          <pc:sldMk cId="0" sldId="277"/>
        </pc:sldMkLst>
      </pc:sldChg>
      <pc:sldChg chg="del">
        <pc:chgData name="Martin Davids" userId="274c0323-63ec-495b-9725-1e3bfecbc4c6" providerId="ADAL" clId="{0961E524-8DDA-457A-B423-082E2C9EB562}" dt="2024-01-01T11:50:38.820" v="729" actId="2696"/>
        <pc:sldMkLst>
          <pc:docMk/>
          <pc:sldMk cId="0" sldId="289"/>
        </pc:sldMkLst>
      </pc:sldChg>
      <pc:sldChg chg="del">
        <pc:chgData name="Martin Davids" userId="274c0323-63ec-495b-9725-1e3bfecbc4c6" providerId="ADAL" clId="{0961E524-8DDA-457A-B423-082E2C9EB562}" dt="2024-01-01T11:50:38.876" v="730" actId="2696"/>
        <pc:sldMkLst>
          <pc:docMk/>
          <pc:sldMk cId="0" sldId="290"/>
        </pc:sldMkLst>
      </pc:sldChg>
      <pc:sldChg chg="del">
        <pc:chgData name="Martin Davids" userId="274c0323-63ec-495b-9725-1e3bfecbc4c6" providerId="ADAL" clId="{0961E524-8DDA-457A-B423-082E2C9EB562}" dt="2024-01-01T11:50:38.909" v="731" actId="2696"/>
        <pc:sldMkLst>
          <pc:docMk/>
          <pc:sldMk cId="0" sldId="291"/>
        </pc:sldMkLst>
      </pc:sldChg>
      <pc:sldChg chg="del">
        <pc:chgData name="Martin Davids" userId="274c0323-63ec-495b-9725-1e3bfecbc4c6" providerId="ADAL" clId="{0961E524-8DDA-457A-B423-082E2C9EB562}" dt="2024-01-01T11:50:38.935" v="732" actId="2696"/>
        <pc:sldMkLst>
          <pc:docMk/>
          <pc:sldMk cId="0" sldId="292"/>
        </pc:sldMkLst>
      </pc:sldChg>
      <pc:sldChg chg="del">
        <pc:chgData name="Martin Davids" userId="274c0323-63ec-495b-9725-1e3bfecbc4c6" providerId="ADAL" clId="{0961E524-8DDA-457A-B423-082E2C9EB562}" dt="2024-01-01T11:50:55.658" v="734" actId="2696"/>
        <pc:sldMkLst>
          <pc:docMk/>
          <pc:sldMk cId="0" sldId="294"/>
        </pc:sldMkLst>
      </pc:sldChg>
      <pc:sldChg chg="del">
        <pc:chgData name="Martin Davids" userId="274c0323-63ec-495b-9725-1e3bfecbc4c6" providerId="ADAL" clId="{0961E524-8DDA-457A-B423-082E2C9EB562}" dt="2024-01-01T11:50:38.691" v="726" actId="2696"/>
        <pc:sldMkLst>
          <pc:docMk/>
          <pc:sldMk cId="0" sldId="295"/>
        </pc:sldMkLst>
      </pc:sldChg>
      <pc:sldChg chg="del">
        <pc:chgData name="Martin Davids" userId="274c0323-63ec-495b-9725-1e3bfecbc4c6" providerId="ADAL" clId="{0961E524-8DDA-457A-B423-082E2C9EB562}" dt="2024-01-01T11:50:38.735" v="727" actId="2696"/>
        <pc:sldMkLst>
          <pc:docMk/>
          <pc:sldMk cId="0" sldId="300"/>
        </pc:sldMkLst>
      </pc:sldChg>
      <pc:sldChg chg="del">
        <pc:chgData name="Martin Davids" userId="274c0323-63ec-495b-9725-1e3bfecbc4c6" providerId="ADAL" clId="{0961E524-8DDA-457A-B423-082E2C9EB562}" dt="2024-01-01T11:50:38.785" v="728" actId="2696"/>
        <pc:sldMkLst>
          <pc:docMk/>
          <pc:sldMk cId="0" sldId="302"/>
        </pc:sldMkLst>
      </pc:sldChg>
      <pc:sldChg chg="del">
        <pc:chgData name="Martin Davids" userId="274c0323-63ec-495b-9725-1e3bfecbc4c6" providerId="ADAL" clId="{0961E524-8DDA-457A-B423-082E2C9EB562}" dt="2024-01-01T11:50:46.689" v="733" actId="2696"/>
        <pc:sldMkLst>
          <pc:docMk/>
          <pc:sldMk cId="0" sldId="304"/>
        </pc:sldMkLst>
      </pc:sldChg>
      <pc:sldChg chg="modSp">
        <pc:chgData name="Martin Davids" userId="274c0323-63ec-495b-9725-1e3bfecbc4c6" providerId="ADAL" clId="{0961E524-8DDA-457A-B423-082E2C9EB562}" dt="2024-01-01T11:09:29.388" v="72" actId="403"/>
        <pc:sldMkLst>
          <pc:docMk/>
          <pc:sldMk cId="0" sldId="305"/>
        </pc:sldMkLst>
        <pc:spChg chg="mod">
          <ac:chgData name="Martin Davids" userId="274c0323-63ec-495b-9725-1e3bfecbc4c6" providerId="ADAL" clId="{0961E524-8DDA-457A-B423-082E2C9EB562}" dt="2024-01-01T11:09:29.388" v="72" actId="403"/>
          <ac:spMkLst>
            <pc:docMk/>
            <pc:sldMk cId="0" sldId="305"/>
            <ac:spMk id="3" creationId="{4F490448-FF5F-67FE-F841-6DB9080EFC10}"/>
          </ac:spMkLst>
        </pc:spChg>
      </pc:sldChg>
      <pc:sldChg chg="modSp modAnim">
        <pc:chgData name="Martin Davids" userId="274c0323-63ec-495b-9725-1e3bfecbc4c6" providerId="ADAL" clId="{0961E524-8DDA-457A-B423-082E2C9EB562}" dt="2024-01-01T11:57:44.425" v="839" actId="255"/>
        <pc:sldMkLst>
          <pc:docMk/>
          <pc:sldMk cId="0" sldId="306"/>
        </pc:sldMkLst>
        <pc:spChg chg="mod">
          <ac:chgData name="Martin Davids" userId="274c0323-63ec-495b-9725-1e3bfecbc4c6" providerId="ADAL" clId="{0961E524-8DDA-457A-B423-082E2C9EB562}" dt="2024-01-01T11:57:44.425" v="839" actId="255"/>
          <ac:spMkLst>
            <pc:docMk/>
            <pc:sldMk cId="0" sldId="306"/>
            <ac:spMk id="2" creationId="{BC59BEC7-63D6-C4E5-D7EF-00B3309F13B6}"/>
          </ac:spMkLst>
        </pc:spChg>
      </pc:sldChg>
      <pc:sldChg chg="addSp modSp modAnim">
        <pc:chgData name="Martin Davids" userId="274c0323-63ec-495b-9725-1e3bfecbc4c6" providerId="ADAL" clId="{0961E524-8DDA-457A-B423-082E2C9EB562}" dt="2024-01-01T11:45:25.358" v="401" actId="1076"/>
        <pc:sldMkLst>
          <pc:docMk/>
          <pc:sldMk cId="0" sldId="307"/>
        </pc:sldMkLst>
        <pc:spChg chg="mod">
          <ac:chgData name="Martin Davids" userId="274c0323-63ec-495b-9725-1e3bfecbc4c6" providerId="ADAL" clId="{0961E524-8DDA-457A-B423-082E2C9EB562}" dt="2024-01-01T11:39:58.823" v="397" actId="20577"/>
          <ac:spMkLst>
            <pc:docMk/>
            <pc:sldMk cId="0" sldId="307"/>
            <ac:spMk id="2" creationId="{E29D7DF9-550E-A5CB-36B0-6416D16A43CF}"/>
          </ac:spMkLst>
        </pc:spChg>
        <pc:picChg chg="add mod">
          <ac:chgData name="Martin Davids" userId="274c0323-63ec-495b-9725-1e3bfecbc4c6" providerId="ADAL" clId="{0961E524-8DDA-457A-B423-082E2C9EB562}" dt="2024-01-01T11:45:25.358" v="401" actId="1076"/>
          <ac:picMkLst>
            <pc:docMk/>
            <pc:sldMk cId="0" sldId="307"/>
            <ac:picMk id="2050" creationId="{E82BB765-FB78-4516-9748-18D4FAD5C2F5}"/>
          </ac:picMkLst>
        </pc:picChg>
      </pc:sldChg>
      <pc:sldChg chg="modSp">
        <pc:chgData name="Martin Davids" userId="274c0323-63ec-495b-9725-1e3bfecbc4c6" providerId="ADAL" clId="{0961E524-8DDA-457A-B423-082E2C9EB562}" dt="2024-01-01T11:48:04.910" v="609" actId="255"/>
        <pc:sldMkLst>
          <pc:docMk/>
          <pc:sldMk cId="0" sldId="308"/>
        </pc:sldMkLst>
        <pc:spChg chg="mod">
          <ac:chgData name="Martin Davids" userId="274c0323-63ec-495b-9725-1e3bfecbc4c6" providerId="ADAL" clId="{0961E524-8DDA-457A-B423-082E2C9EB562}" dt="2024-01-01T11:48:04.910" v="609" actId="255"/>
          <ac:spMkLst>
            <pc:docMk/>
            <pc:sldMk cId="0" sldId="308"/>
            <ac:spMk id="2" creationId="{009E1A6A-FE03-CDB6-F54B-540FC3E815FD}"/>
          </ac:spMkLst>
        </pc:spChg>
      </pc:sldChg>
      <pc:sldChg chg="modSp modAnim">
        <pc:chgData name="Martin Davids" userId="274c0323-63ec-495b-9725-1e3bfecbc4c6" providerId="ADAL" clId="{0961E524-8DDA-457A-B423-082E2C9EB562}" dt="2024-01-01T11:50:21.151" v="721" actId="20577"/>
        <pc:sldMkLst>
          <pc:docMk/>
          <pc:sldMk cId="0" sldId="309"/>
        </pc:sldMkLst>
        <pc:spChg chg="mod">
          <ac:chgData name="Martin Davids" userId="274c0323-63ec-495b-9725-1e3bfecbc4c6" providerId="ADAL" clId="{0961E524-8DDA-457A-B423-082E2C9EB562}" dt="2024-01-01T11:50:21.151" v="721" actId="20577"/>
          <ac:spMkLst>
            <pc:docMk/>
            <pc:sldMk cId="0" sldId="309"/>
            <ac:spMk id="2" creationId="{57647A3D-FD34-4B73-B571-46D1F843A104}"/>
          </ac:spMkLst>
        </pc:spChg>
      </pc:sldChg>
      <pc:sldChg chg="del">
        <pc:chgData name="Martin Davids" userId="274c0323-63ec-495b-9725-1e3bfecbc4c6" providerId="ADAL" clId="{0961E524-8DDA-457A-B423-082E2C9EB562}" dt="2024-01-01T11:31:38.606" v="266" actId="2696"/>
        <pc:sldMkLst>
          <pc:docMk/>
          <pc:sldMk cId="0" sldId="310"/>
        </pc:sldMkLst>
      </pc:sldChg>
      <pc:sldChg chg="del">
        <pc:chgData name="Martin Davids" userId="274c0323-63ec-495b-9725-1e3bfecbc4c6" providerId="ADAL" clId="{0961E524-8DDA-457A-B423-082E2C9EB562}" dt="2024-01-01T11:31:40.362" v="267" actId="2696"/>
        <pc:sldMkLst>
          <pc:docMk/>
          <pc:sldMk cId="0" sldId="311"/>
        </pc:sldMkLst>
      </pc:sldChg>
      <pc:sldChg chg="modSp">
        <pc:chgData name="Martin Davids" userId="274c0323-63ec-495b-9725-1e3bfecbc4c6" providerId="ADAL" clId="{0961E524-8DDA-457A-B423-082E2C9EB562}" dt="2024-01-01T11:54:19.531" v="752" actId="20577"/>
        <pc:sldMkLst>
          <pc:docMk/>
          <pc:sldMk cId="0" sldId="313"/>
        </pc:sldMkLst>
        <pc:spChg chg="mod">
          <ac:chgData name="Martin Davids" userId="274c0323-63ec-495b-9725-1e3bfecbc4c6" providerId="ADAL" clId="{0961E524-8DDA-457A-B423-082E2C9EB562}" dt="2024-01-01T11:54:19.531" v="752" actId="20577"/>
          <ac:spMkLst>
            <pc:docMk/>
            <pc:sldMk cId="0" sldId="313"/>
            <ac:spMk id="2" creationId="{01834F7C-8C80-43A6-98F8-F9B8FE6BB2DE}"/>
          </ac:spMkLst>
        </pc:spChg>
      </pc:sldChg>
      <pc:sldChg chg="add del">
        <pc:chgData name="Martin Davids" userId="274c0323-63ec-495b-9725-1e3bfecbc4c6" providerId="ADAL" clId="{0961E524-8DDA-457A-B423-082E2C9EB562}" dt="2024-01-01T11:58:49.144" v="882" actId="2696"/>
        <pc:sldMkLst>
          <pc:docMk/>
          <pc:sldMk cId="3677085235" sldId="314"/>
        </pc:sldMkLst>
      </pc:sldChg>
      <pc:sldChg chg="modSp add modAnim">
        <pc:chgData name="Martin Davids" userId="274c0323-63ec-495b-9725-1e3bfecbc4c6" providerId="ADAL" clId="{0961E524-8DDA-457A-B423-082E2C9EB562}" dt="2024-01-01T11:58:43.175" v="881" actId="403"/>
        <pc:sldMkLst>
          <pc:docMk/>
          <pc:sldMk cId="1401447431" sldId="315"/>
        </pc:sldMkLst>
        <pc:spChg chg="mod">
          <ac:chgData name="Martin Davids" userId="274c0323-63ec-495b-9725-1e3bfecbc4c6" providerId="ADAL" clId="{0961E524-8DDA-457A-B423-082E2C9EB562}" dt="2024-01-01T11:58:43.175" v="881" actId="403"/>
          <ac:spMkLst>
            <pc:docMk/>
            <pc:sldMk cId="1401447431" sldId="315"/>
            <ac:spMk id="2" creationId="{BC7FE381-258D-4D53-BEC5-B6AB04E2FB77}"/>
          </ac:spMkLst>
        </pc:spChg>
        <pc:spChg chg="mod">
          <ac:chgData name="Martin Davids" userId="274c0323-63ec-495b-9725-1e3bfecbc4c6" providerId="ADAL" clId="{0961E524-8DDA-457A-B423-082E2C9EB562}" dt="2024-01-01T11:58:23.012" v="857" actId="20577"/>
          <ac:spMkLst>
            <pc:docMk/>
            <pc:sldMk cId="1401447431" sldId="315"/>
            <ac:spMk id="3" creationId="{CF72FBF3-95FC-4768-9354-8B3561F00B04}"/>
          </ac:spMkLst>
        </pc:spChg>
      </pc:sldChg>
      <pc:sldChg chg="del">
        <pc:chgData name="Martin Davids" userId="274c0323-63ec-495b-9725-1e3bfecbc4c6" providerId="ADAL" clId="{0961E524-8DDA-457A-B423-082E2C9EB562}" dt="2024-01-01T11:50:24.448" v="722" actId="2696"/>
        <pc:sldMkLst>
          <pc:docMk/>
          <pc:sldMk cId="1401447431" sldId="315"/>
        </pc:sldMkLst>
      </pc:sldChg>
      <pc:sldChg chg="del">
        <pc:chgData name="Martin Davids" userId="274c0323-63ec-495b-9725-1e3bfecbc4c6" providerId="ADAL" clId="{0961E524-8DDA-457A-B423-082E2C9EB562}" dt="2024-01-01T11:50:27.242" v="723" actId="2696"/>
        <pc:sldMkLst>
          <pc:docMk/>
          <pc:sldMk cId="0" sldId="316"/>
        </pc:sldMkLst>
      </pc:sldChg>
      <pc:sldMasterChg chg="del delSldLayout">
        <pc:chgData name="Martin Davids" userId="274c0323-63ec-495b-9725-1e3bfecbc4c6" providerId="ADAL" clId="{0961E524-8DDA-457A-B423-082E2C9EB562}" dt="2024-01-01T11:50:55.693" v="746" actId="2696"/>
        <pc:sldMasterMkLst>
          <pc:docMk/>
          <pc:sldMasterMk cId="0" sldId="2147484514"/>
        </pc:sldMasterMkLst>
        <pc:sldLayoutChg chg="del">
          <pc:chgData name="Martin Davids" userId="274c0323-63ec-495b-9725-1e3bfecbc4c6" providerId="ADAL" clId="{0961E524-8DDA-457A-B423-082E2C9EB562}" dt="2024-01-01T11:50:55.663" v="735" actId="2696"/>
          <pc:sldLayoutMkLst>
            <pc:docMk/>
            <pc:sldMasterMk cId="0" sldId="2147484514"/>
            <pc:sldLayoutMk cId="955678638" sldId="2147484964"/>
          </pc:sldLayoutMkLst>
        </pc:sldLayoutChg>
        <pc:sldLayoutChg chg="del">
          <pc:chgData name="Martin Davids" userId="274c0323-63ec-495b-9725-1e3bfecbc4c6" providerId="ADAL" clId="{0961E524-8DDA-457A-B423-082E2C9EB562}" dt="2024-01-01T11:50:55.665" v="736" actId="2696"/>
          <pc:sldLayoutMkLst>
            <pc:docMk/>
            <pc:sldMasterMk cId="0" sldId="2147484514"/>
            <pc:sldLayoutMk cId="3384143836" sldId="2147484965"/>
          </pc:sldLayoutMkLst>
        </pc:sldLayoutChg>
        <pc:sldLayoutChg chg="del">
          <pc:chgData name="Martin Davids" userId="274c0323-63ec-495b-9725-1e3bfecbc4c6" providerId="ADAL" clId="{0961E524-8DDA-457A-B423-082E2C9EB562}" dt="2024-01-01T11:50:55.668" v="737" actId="2696"/>
          <pc:sldLayoutMkLst>
            <pc:docMk/>
            <pc:sldMasterMk cId="0" sldId="2147484514"/>
            <pc:sldLayoutMk cId="1940631992" sldId="2147484966"/>
          </pc:sldLayoutMkLst>
        </pc:sldLayoutChg>
        <pc:sldLayoutChg chg="del">
          <pc:chgData name="Martin Davids" userId="274c0323-63ec-495b-9725-1e3bfecbc4c6" providerId="ADAL" clId="{0961E524-8DDA-457A-B423-082E2C9EB562}" dt="2024-01-01T11:50:55.669" v="738" actId="2696"/>
          <pc:sldLayoutMkLst>
            <pc:docMk/>
            <pc:sldMasterMk cId="0" sldId="2147484514"/>
            <pc:sldLayoutMk cId="2190838775" sldId="2147484967"/>
          </pc:sldLayoutMkLst>
        </pc:sldLayoutChg>
        <pc:sldLayoutChg chg="del">
          <pc:chgData name="Martin Davids" userId="274c0323-63ec-495b-9725-1e3bfecbc4c6" providerId="ADAL" clId="{0961E524-8DDA-457A-B423-082E2C9EB562}" dt="2024-01-01T11:50:55.673" v="739" actId="2696"/>
          <pc:sldLayoutMkLst>
            <pc:docMk/>
            <pc:sldMasterMk cId="0" sldId="2147484514"/>
            <pc:sldLayoutMk cId="2895203729" sldId="2147484968"/>
          </pc:sldLayoutMkLst>
        </pc:sldLayoutChg>
        <pc:sldLayoutChg chg="del">
          <pc:chgData name="Martin Davids" userId="274c0323-63ec-495b-9725-1e3bfecbc4c6" providerId="ADAL" clId="{0961E524-8DDA-457A-B423-082E2C9EB562}" dt="2024-01-01T11:50:55.675" v="740" actId="2696"/>
          <pc:sldLayoutMkLst>
            <pc:docMk/>
            <pc:sldMasterMk cId="0" sldId="2147484514"/>
            <pc:sldLayoutMk cId="451524187" sldId="2147484969"/>
          </pc:sldLayoutMkLst>
        </pc:sldLayoutChg>
        <pc:sldLayoutChg chg="del">
          <pc:chgData name="Martin Davids" userId="274c0323-63ec-495b-9725-1e3bfecbc4c6" providerId="ADAL" clId="{0961E524-8DDA-457A-B423-082E2C9EB562}" dt="2024-01-01T11:50:55.676" v="741" actId="2696"/>
          <pc:sldLayoutMkLst>
            <pc:docMk/>
            <pc:sldMasterMk cId="0" sldId="2147484514"/>
            <pc:sldLayoutMk cId="2337312604" sldId="2147484970"/>
          </pc:sldLayoutMkLst>
        </pc:sldLayoutChg>
        <pc:sldLayoutChg chg="del">
          <pc:chgData name="Martin Davids" userId="274c0323-63ec-495b-9725-1e3bfecbc4c6" providerId="ADAL" clId="{0961E524-8DDA-457A-B423-082E2C9EB562}" dt="2024-01-01T11:50:55.678" v="742" actId="2696"/>
          <pc:sldLayoutMkLst>
            <pc:docMk/>
            <pc:sldMasterMk cId="0" sldId="2147484514"/>
            <pc:sldLayoutMk cId="3462770408" sldId="2147484971"/>
          </pc:sldLayoutMkLst>
        </pc:sldLayoutChg>
        <pc:sldLayoutChg chg="del">
          <pc:chgData name="Martin Davids" userId="274c0323-63ec-495b-9725-1e3bfecbc4c6" providerId="ADAL" clId="{0961E524-8DDA-457A-B423-082E2C9EB562}" dt="2024-01-01T11:50:55.681" v="743" actId="2696"/>
          <pc:sldLayoutMkLst>
            <pc:docMk/>
            <pc:sldMasterMk cId="0" sldId="2147484514"/>
            <pc:sldLayoutMk cId="3360660101" sldId="2147484972"/>
          </pc:sldLayoutMkLst>
        </pc:sldLayoutChg>
        <pc:sldLayoutChg chg="del">
          <pc:chgData name="Martin Davids" userId="274c0323-63ec-495b-9725-1e3bfecbc4c6" providerId="ADAL" clId="{0961E524-8DDA-457A-B423-082E2C9EB562}" dt="2024-01-01T11:50:55.683" v="744" actId="2696"/>
          <pc:sldLayoutMkLst>
            <pc:docMk/>
            <pc:sldMasterMk cId="0" sldId="2147484514"/>
            <pc:sldLayoutMk cId="2368058729" sldId="2147484973"/>
          </pc:sldLayoutMkLst>
        </pc:sldLayoutChg>
        <pc:sldLayoutChg chg="del">
          <pc:chgData name="Martin Davids" userId="274c0323-63ec-495b-9725-1e3bfecbc4c6" providerId="ADAL" clId="{0961E524-8DDA-457A-B423-082E2C9EB562}" dt="2024-01-01T11:50:55.685" v="745" actId="2696"/>
          <pc:sldLayoutMkLst>
            <pc:docMk/>
            <pc:sldMasterMk cId="0" sldId="2147484514"/>
            <pc:sldLayoutMk cId="636107960" sldId="2147484974"/>
          </pc:sldLayoutMkLst>
        </pc:sldLayoutChg>
      </pc:sldMasterChg>
    </pc:docChg>
  </pc:docChgLst>
  <pc:docChgLst>
    <pc:chgData name="Martin Davids" userId="274c0323-63ec-495b-9725-1e3bfecbc4c6" providerId="ADAL" clId="{612E0866-D005-48E5-A40B-F62F7F4E8624}"/>
    <pc:docChg chg="undo custSel addSld delSld modSld sldOrd">
      <pc:chgData name="Martin Davids" userId="274c0323-63ec-495b-9725-1e3bfecbc4c6" providerId="ADAL" clId="{612E0866-D005-48E5-A40B-F62F7F4E8624}" dt="2024-01-17T15:41:51.024" v="443" actId="20577"/>
      <pc:docMkLst>
        <pc:docMk/>
      </pc:docMkLst>
      <pc:sldChg chg="modSp ord">
        <pc:chgData name="Martin Davids" userId="274c0323-63ec-495b-9725-1e3bfecbc4c6" providerId="ADAL" clId="{612E0866-D005-48E5-A40B-F62F7F4E8624}" dt="2024-01-17T15:41:39.256" v="439" actId="20577"/>
        <pc:sldMkLst>
          <pc:docMk/>
          <pc:sldMk cId="0" sldId="305"/>
        </pc:sldMkLst>
        <pc:spChg chg="mod">
          <ac:chgData name="Martin Davids" userId="274c0323-63ec-495b-9725-1e3bfecbc4c6" providerId="ADAL" clId="{612E0866-D005-48E5-A40B-F62F7F4E8624}" dt="2024-01-17T15:41:39.256" v="439" actId="20577"/>
          <ac:spMkLst>
            <pc:docMk/>
            <pc:sldMk cId="0" sldId="305"/>
            <ac:spMk id="3" creationId="{4F490448-FF5F-67FE-F841-6DB9080EFC10}"/>
          </ac:spMkLst>
        </pc:spChg>
      </pc:sldChg>
      <pc:sldChg chg="modSp">
        <pc:chgData name="Martin Davids" userId="274c0323-63ec-495b-9725-1e3bfecbc4c6" providerId="ADAL" clId="{612E0866-D005-48E5-A40B-F62F7F4E8624}" dt="2024-01-17T15:41:51.024" v="443" actId="20577"/>
        <pc:sldMkLst>
          <pc:docMk/>
          <pc:sldMk cId="0" sldId="306"/>
        </pc:sldMkLst>
        <pc:spChg chg="mod">
          <ac:chgData name="Martin Davids" userId="274c0323-63ec-495b-9725-1e3bfecbc4c6" providerId="ADAL" clId="{612E0866-D005-48E5-A40B-F62F7F4E8624}" dt="2024-01-17T15:41:51.024" v="443" actId="20577"/>
          <ac:spMkLst>
            <pc:docMk/>
            <pc:sldMk cId="0" sldId="306"/>
            <ac:spMk id="2" creationId="{BC59BEC7-63D6-C4E5-D7EF-00B3309F13B6}"/>
          </ac:spMkLst>
        </pc:spChg>
      </pc:sldChg>
      <pc:sldChg chg="modSp modAnim">
        <pc:chgData name="Martin Davids" userId="274c0323-63ec-495b-9725-1e3bfecbc4c6" providerId="ADAL" clId="{612E0866-D005-48E5-A40B-F62F7F4E8624}" dt="2024-01-16T16:32:37.724" v="188" actId="6549"/>
        <pc:sldMkLst>
          <pc:docMk/>
          <pc:sldMk cId="0" sldId="309"/>
        </pc:sldMkLst>
        <pc:spChg chg="mod">
          <ac:chgData name="Martin Davids" userId="274c0323-63ec-495b-9725-1e3bfecbc4c6" providerId="ADAL" clId="{612E0866-D005-48E5-A40B-F62F7F4E8624}" dt="2024-01-16T16:32:37.724" v="188" actId="6549"/>
          <ac:spMkLst>
            <pc:docMk/>
            <pc:sldMk cId="0" sldId="309"/>
            <ac:spMk id="2" creationId="{57647A3D-FD34-4B73-B571-46D1F843A104}"/>
          </ac:spMkLst>
        </pc:spChg>
      </pc:sldChg>
      <pc:sldChg chg="addSp delSp mod">
        <pc:chgData name="Martin Davids" userId="274c0323-63ec-495b-9725-1e3bfecbc4c6" providerId="ADAL" clId="{612E0866-D005-48E5-A40B-F62F7F4E8624}" dt="2024-01-16T16:19:50.933" v="7" actId="26606"/>
        <pc:sldMkLst>
          <pc:docMk/>
          <pc:sldMk cId="0" sldId="313"/>
        </pc:sldMkLst>
        <pc:spChg chg="add del">
          <ac:chgData name="Martin Davids" userId="274c0323-63ec-495b-9725-1e3bfecbc4c6" providerId="ADAL" clId="{612E0866-D005-48E5-A40B-F62F7F4E8624}" dt="2024-01-16T16:19:50.933" v="7" actId="26606"/>
          <ac:spMkLst>
            <pc:docMk/>
            <pc:sldMk cId="0" sldId="313"/>
            <ac:spMk id="2" creationId="{01834F7C-8C80-43A6-98F8-F9B8FE6BB2DE}"/>
          </ac:spMkLst>
        </pc:spChg>
        <pc:graphicFrameChg chg="add del">
          <ac:chgData name="Martin Davids" userId="274c0323-63ec-495b-9725-1e3bfecbc4c6" providerId="ADAL" clId="{612E0866-D005-48E5-A40B-F62F7F4E8624}" dt="2024-01-16T16:19:50.933" v="7" actId="26606"/>
          <ac:graphicFrameMkLst>
            <pc:docMk/>
            <pc:sldMk cId="0" sldId="313"/>
            <ac:graphicFrameMk id="6" creationId="{819E6C8A-FFAE-5581-9DB8-DD77C30B4BA9}"/>
          </ac:graphicFrameMkLst>
        </pc:graphicFrameChg>
      </pc:sldChg>
      <pc:sldChg chg="addSp delSp modSp new mod setBg">
        <pc:chgData name="Martin Davids" userId="274c0323-63ec-495b-9725-1e3bfecbc4c6" providerId="ADAL" clId="{612E0866-D005-48E5-A40B-F62F7F4E8624}" dt="2024-01-17T15:41:25.172" v="437" actId="115"/>
        <pc:sldMkLst>
          <pc:docMk/>
          <pc:sldMk cId="1394911350" sldId="316"/>
        </pc:sldMkLst>
        <pc:spChg chg="add mod">
          <ac:chgData name="Martin Davids" userId="274c0323-63ec-495b-9725-1e3bfecbc4c6" providerId="ADAL" clId="{612E0866-D005-48E5-A40B-F62F7F4E8624}" dt="2024-01-17T15:41:25.172" v="437" actId="115"/>
          <ac:spMkLst>
            <pc:docMk/>
            <pc:sldMk cId="1394911350" sldId="316"/>
            <ac:spMk id="4" creationId="{092B4721-D034-F87C-FBE3-E705AFEFAD4F}"/>
          </ac:spMkLst>
        </pc:spChg>
        <pc:spChg chg="add del">
          <ac:chgData name="Martin Davids" userId="274c0323-63ec-495b-9725-1e3bfecbc4c6" providerId="ADAL" clId="{612E0866-D005-48E5-A40B-F62F7F4E8624}" dt="2024-01-16T16:36:11.414" v="191" actId="22"/>
          <ac:spMkLst>
            <pc:docMk/>
            <pc:sldMk cId="1394911350" sldId="316"/>
            <ac:spMk id="6" creationId="{F1BA2554-3194-972B-C2D8-87874C06BB2C}"/>
          </ac:spMkLst>
        </pc:spChg>
        <pc:spChg chg="add del">
          <ac:chgData name="Martin Davids" userId="274c0323-63ec-495b-9725-1e3bfecbc4c6" providerId="ADAL" clId="{612E0866-D005-48E5-A40B-F62F7F4E8624}" dt="2024-01-16T16:27:21.899" v="23" actId="26606"/>
          <ac:spMkLst>
            <pc:docMk/>
            <pc:sldMk cId="1394911350" sldId="316"/>
            <ac:spMk id="9" creationId="{D4771268-CB57-404A-9271-370EB28F6090}"/>
          </ac:spMkLst>
        </pc:spChg>
        <pc:picChg chg="add del mod ord">
          <ac:chgData name="Martin Davids" userId="274c0323-63ec-495b-9725-1e3bfecbc4c6" providerId="ADAL" clId="{612E0866-D005-48E5-A40B-F62F7F4E8624}" dt="2024-01-16T16:30:05.068" v="44" actId="478"/>
          <ac:picMkLst>
            <pc:docMk/>
            <pc:sldMk cId="1394911350" sldId="316"/>
            <ac:picMk id="3" creationId="{03BB7701-3A12-41F3-83C6-FDF88669FFCE}"/>
          </ac:picMkLst>
        </pc:picChg>
      </pc:sldChg>
      <pc:sldChg chg="add">
        <pc:chgData name="Martin Davids" userId="274c0323-63ec-495b-9725-1e3bfecbc4c6" providerId="ADAL" clId="{612E0866-D005-48E5-A40B-F62F7F4E8624}" dt="2024-01-16T16:30:01.934" v="43"/>
        <pc:sldMkLst>
          <pc:docMk/>
          <pc:sldMk cId="730840873" sldId="317"/>
        </pc:sldMkLst>
      </pc:sldChg>
      <pc:sldChg chg="new del">
        <pc:chgData name="Martin Davids" userId="274c0323-63ec-495b-9725-1e3bfecbc4c6" providerId="ADAL" clId="{612E0866-D005-48E5-A40B-F62F7F4E8624}" dt="2024-01-16T16:36:18.486" v="195" actId="47"/>
        <pc:sldMkLst>
          <pc:docMk/>
          <pc:sldMk cId="894840354" sldId="318"/>
        </pc:sldMkLst>
      </pc:sldChg>
      <pc:sldChg chg="add del">
        <pc:chgData name="Martin Davids" userId="274c0323-63ec-495b-9725-1e3bfecbc4c6" providerId="ADAL" clId="{612E0866-D005-48E5-A40B-F62F7F4E8624}" dt="2024-01-16T16:30:25.760" v="69"/>
        <pc:sldMkLst>
          <pc:docMk/>
          <pc:sldMk cId="3699104807" sldId="318"/>
        </pc:sldMkLst>
      </pc:sldChg>
      <pc:sldChg chg="modSp add mod ord">
        <pc:chgData name="Martin Davids" userId="274c0323-63ec-495b-9725-1e3bfecbc4c6" providerId="ADAL" clId="{612E0866-D005-48E5-A40B-F62F7F4E8624}" dt="2024-01-16T16:36:52.042" v="223" actId="20577"/>
        <pc:sldMkLst>
          <pc:docMk/>
          <pc:sldMk cId="2005799381" sldId="319"/>
        </pc:sldMkLst>
        <pc:spChg chg="mod">
          <ac:chgData name="Martin Davids" userId="274c0323-63ec-495b-9725-1e3bfecbc4c6" providerId="ADAL" clId="{612E0866-D005-48E5-A40B-F62F7F4E8624}" dt="2024-01-16T16:36:52.042" v="223" actId="20577"/>
          <ac:spMkLst>
            <pc:docMk/>
            <pc:sldMk cId="2005799381" sldId="319"/>
            <ac:spMk id="4" creationId="{092B4721-D034-F87C-FBE3-E705AFEFAD4F}"/>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0B0ADCE-AD9D-4627-A8D2-6B0202A04D39}"/>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Arial" pitchFamily="34" charset="0"/>
                <a:ea typeface="ＭＳ Ｐゴシック" pitchFamily="34" charset="-128"/>
                <a:cs typeface="+mn-cs"/>
              </a:defRPr>
            </a:lvl1pPr>
          </a:lstStyle>
          <a:p>
            <a:pPr>
              <a:defRPr/>
            </a:pPr>
            <a:endParaRPr lang="en-GB"/>
          </a:p>
        </p:txBody>
      </p:sp>
      <p:sp>
        <p:nvSpPr>
          <p:cNvPr id="3" name="Date Placeholder 2">
            <a:extLst>
              <a:ext uri="{FF2B5EF4-FFF2-40B4-BE49-F238E27FC236}">
                <a16:creationId xmlns:a16="http://schemas.microsoft.com/office/drawing/2014/main" id="{13F6ACD5-2C05-4D76-B14A-ABAC74B22F18}"/>
              </a:ext>
            </a:extLst>
          </p:cNvPr>
          <p:cNvSpPr>
            <a:spLocks noGrp="1"/>
          </p:cNvSpPr>
          <p:nvPr>
            <p:ph type="dt" sz="quarter" idx="1"/>
          </p:nvPr>
        </p:nvSpPr>
        <p:spPr>
          <a:xfrm>
            <a:off x="3849688" y="0"/>
            <a:ext cx="2946400" cy="496888"/>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ＭＳ Ｐゴシック" charset="-128"/>
              </a:defRPr>
            </a:lvl1pPr>
          </a:lstStyle>
          <a:p>
            <a:pPr>
              <a:defRPr/>
            </a:pPr>
            <a:fld id="{2353A3E8-C94A-44B1-AE13-605E0270D9AB}" type="datetimeFigureOut">
              <a:rPr lang="en-US" altLang="en-US"/>
              <a:pPr>
                <a:defRPr/>
              </a:pPr>
              <a:t>1/16/2024</a:t>
            </a:fld>
            <a:endParaRPr lang="en-GB" altLang="en-US"/>
          </a:p>
        </p:txBody>
      </p:sp>
      <p:sp>
        <p:nvSpPr>
          <p:cNvPr id="4" name="Footer Placeholder 3">
            <a:extLst>
              <a:ext uri="{FF2B5EF4-FFF2-40B4-BE49-F238E27FC236}">
                <a16:creationId xmlns:a16="http://schemas.microsoft.com/office/drawing/2014/main" id="{A0A392D5-9BFE-47BD-ABDB-BA2EFA17B6CF}"/>
              </a:ext>
            </a:extLst>
          </p:cNvPr>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eaLnBrk="1" hangingPunct="1">
              <a:defRPr sz="1200">
                <a:latin typeface="Arial" pitchFamily="34" charset="0"/>
                <a:ea typeface="ＭＳ Ｐゴシック" pitchFamily="34" charset="-128"/>
                <a:cs typeface="+mn-cs"/>
              </a:defRPr>
            </a:lvl1pPr>
          </a:lstStyle>
          <a:p>
            <a:pPr>
              <a:defRPr/>
            </a:pPr>
            <a:endParaRPr lang="en-GB"/>
          </a:p>
        </p:txBody>
      </p:sp>
      <p:sp>
        <p:nvSpPr>
          <p:cNvPr id="5" name="Slide Number Placeholder 4">
            <a:extLst>
              <a:ext uri="{FF2B5EF4-FFF2-40B4-BE49-F238E27FC236}">
                <a16:creationId xmlns:a16="http://schemas.microsoft.com/office/drawing/2014/main" id="{62407B0C-C3D9-4D17-AEAB-4C5DC462E07D}"/>
              </a:ext>
            </a:extLst>
          </p:cNvPr>
          <p:cNvSpPr>
            <a:spLocks noGrp="1"/>
          </p:cNvSpPr>
          <p:nvPr>
            <p:ph type="sldNum" sz="quarter" idx="3"/>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27A89866-3D2C-4141-A5C9-95242F0BC793}"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AF099E88-77F6-43D3-BE85-3BA07A7104B9}"/>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i="0">
                <a:latin typeface="Arial" charset="0"/>
                <a:ea typeface="+mn-ea"/>
                <a:cs typeface="+mn-cs"/>
              </a:defRPr>
            </a:lvl1pPr>
          </a:lstStyle>
          <a:p>
            <a:pPr>
              <a:defRPr/>
            </a:pPr>
            <a:endParaRPr lang="en-GB"/>
          </a:p>
        </p:txBody>
      </p:sp>
      <p:sp>
        <p:nvSpPr>
          <p:cNvPr id="10243" name="Rectangle 3">
            <a:extLst>
              <a:ext uri="{FF2B5EF4-FFF2-40B4-BE49-F238E27FC236}">
                <a16:creationId xmlns:a16="http://schemas.microsoft.com/office/drawing/2014/main" id="{1794FB1E-20F3-47BC-84CE-A1240B8F014E}"/>
              </a:ext>
            </a:extLst>
          </p:cNvPr>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i="0">
                <a:latin typeface="Arial" charset="0"/>
                <a:ea typeface="+mn-ea"/>
                <a:cs typeface="+mn-cs"/>
              </a:defRPr>
            </a:lvl1pPr>
          </a:lstStyle>
          <a:p>
            <a:pPr>
              <a:defRPr/>
            </a:pPr>
            <a:endParaRPr lang="en-GB"/>
          </a:p>
        </p:txBody>
      </p:sp>
      <p:sp>
        <p:nvSpPr>
          <p:cNvPr id="10244" name="Rectangle 4">
            <a:extLst>
              <a:ext uri="{FF2B5EF4-FFF2-40B4-BE49-F238E27FC236}">
                <a16:creationId xmlns:a16="http://schemas.microsoft.com/office/drawing/2014/main" id="{908523E5-D07B-09F6-7990-32D49835A109}"/>
              </a:ext>
            </a:extLst>
          </p:cNvPr>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5" name="Rectangle 5">
            <a:extLst>
              <a:ext uri="{FF2B5EF4-FFF2-40B4-BE49-F238E27FC236}">
                <a16:creationId xmlns:a16="http://schemas.microsoft.com/office/drawing/2014/main" id="{CE9241B5-D2F0-4766-A0FE-D9F06AB3755F}"/>
              </a:ext>
            </a:extLst>
          </p:cNvPr>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246" name="Rectangle 6">
            <a:extLst>
              <a:ext uri="{FF2B5EF4-FFF2-40B4-BE49-F238E27FC236}">
                <a16:creationId xmlns:a16="http://schemas.microsoft.com/office/drawing/2014/main" id="{6D70B474-5F26-46EB-A03E-44B76EDCE9FE}"/>
              </a:ext>
            </a:extLst>
          </p:cNvPr>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i="0">
                <a:latin typeface="Arial" charset="0"/>
                <a:ea typeface="+mn-ea"/>
                <a:cs typeface="+mn-cs"/>
              </a:defRPr>
            </a:lvl1pPr>
          </a:lstStyle>
          <a:p>
            <a:pPr>
              <a:defRPr/>
            </a:pPr>
            <a:endParaRPr lang="en-GB"/>
          </a:p>
        </p:txBody>
      </p:sp>
      <p:sp>
        <p:nvSpPr>
          <p:cNvPr id="10247" name="Rectangle 7">
            <a:extLst>
              <a:ext uri="{FF2B5EF4-FFF2-40B4-BE49-F238E27FC236}">
                <a16:creationId xmlns:a16="http://schemas.microsoft.com/office/drawing/2014/main" id="{F5D5D0EA-021F-48A0-AF8A-4B43C8E1C936}"/>
              </a:ext>
            </a:extLst>
          </p:cNvPr>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i="0"/>
            </a:lvl1pPr>
          </a:lstStyle>
          <a:p>
            <a:fld id="{4713931A-8E52-42B0-8086-1FFDE7DD8429}"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D1F8D9AF-E19F-D8A3-691F-6545AABD3D1B}"/>
              </a:ext>
            </a:extLst>
          </p:cNvPr>
          <p:cNvSpPr>
            <a:spLocks noGrp="1"/>
          </p:cNvSpPr>
          <p:nvPr>
            <p:ph type="dt" sz="half" idx="10"/>
          </p:nvPr>
        </p:nvSpPr>
        <p:spPr/>
        <p:txBody>
          <a:bodyPr/>
          <a:lstStyle>
            <a:lvl1pPr>
              <a:defRPr/>
            </a:lvl1pPr>
          </a:lstStyle>
          <a:p>
            <a:pPr>
              <a:defRPr/>
            </a:pPr>
            <a:fld id="{CF5FD9E9-B5B6-4D53-91CA-B9111311C36B}" type="datetimeFigureOut">
              <a:rPr lang="en-GB" altLang="en-US"/>
              <a:pPr>
                <a:defRPr/>
              </a:pPr>
              <a:t>16/01/2024</a:t>
            </a:fld>
            <a:endParaRPr lang="en-GB" altLang="en-US"/>
          </a:p>
        </p:txBody>
      </p:sp>
      <p:sp>
        <p:nvSpPr>
          <p:cNvPr id="5" name="Footer Placeholder 4">
            <a:extLst>
              <a:ext uri="{FF2B5EF4-FFF2-40B4-BE49-F238E27FC236}">
                <a16:creationId xmlns:a16="http://schemas.microsoft.com/office/drawing/2014/main" id="{12279858-FB8F-71FB-B256-E19E0E09D7D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511B74E-87A2-56E8-ED56-F8891C33920B}"/>
              </a:ext>
            </a:extLst>
          </p:cNvPr>
          <p:cNvSpPr>
            <a:spLocks noGrp="1"/>
          </p:cNvSpPr>
          <p:nvPr>
            <p:ph type="sldNum" sz="quarter" idx="12"/>
          </p:nvPr>
        </p:nvSpPr>
        <p:spPr/>
        <p:txBody>
          <a:bodyPr/>
          <a:lstStyle>
            <a:lvl1pPr>
              <a:defRPr/>
            </a:lvl1pPr>
          </a:lstStyle>
          <a:p>
            <a:fld id="{52D7EC80-ABCE-4788-8D3C-143B4C25D65A}" type="slidenum">
              <a:rPr lang="en-GB" altLang="en-US"/>
              <a:pPr/>
              <a:t>‹#›</a:t>
            </a:fld>
            <a:endParaRPr lang="en-GB" altLang="en-US"/>
          </a:p>
        </p:txBody>
      </p:sp>
    </p:spTree>
    <p:extLst>
      <p:ext uri="{BB962C8B-B14F-4D97-AF65-F5344CB8AC3E}">
        <p14:creationId xmlns:p14="http://schemas.microsoft.com/office/powerpoint/2010/main" val="1673029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04894" y="274638"/>
            <a:ext cx="6781905" cy="1143000"/>
          </a:xfrm>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6279BF-6B67-951A-7462-D50A413E62BB}"/>
              </a:ext>
            </a:extLst>
          </p:cNvPr>
          <p:cNvSpPr>
            <a:spLocks noGrp="1"/>
          </p:cNvSpPr>
          <p:nvPr>
            <p:ph type="dt" sz="half" idx="10"/>
          </p:nvPr>
        </p:nvSpPr>
        <p:spPr/>
        <p:txBody>
          <a:bodyPr/>
          <a:lstStyle>
            <a:lvl1pPr>
              <a:defRPr/>
            </a:lvl1pPr>
          </a:lstStyle>
          <a:p>
            <a:pPr>
              <a:defRPr/>
            </a:pPr>
            <a:fld id="{C409F3E3-2C93-4799-99F9-83C32FCA7395}" type="datetimeFigureOut">
              <a:rPr lang="en-GB" altLang="en-US"/>
              <a:pPr>
                <a:defRPr/>
              </a:pPr>
              <a:t>16/01/2024</a:t>
            </a:fld>
            <a:endParaRPr lang="en-GB" altLang="en-US"/>
          </a:p>
        </p:txBody>
      </p:sp>
      <p:sp>
        <p:nvSpPr>
          <p:cNvPr id="5" name="Footer Placeholder 4">
            <a:extLst>
              <a:ext uri="{FF2B5EF4-FFF2-40B4-BE49-F238E27FC236}">
                <a16:creationId xmlns:a16="http://schemas.microsoft.com/office/drawing/2014/main" id="{F74F77AE-1D65-83B0-17D1-ED0FF811F37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9F1A02A-E582-165C-8718-5779CB2E28CF}"/>
              </a:ext>
            </a:extLst>
          </p:cNvPr>
          <p:cNvSpPr>
            <a:spLocks noGrp="1"/>
          </p:cNvSpPr>
          <p:nvPr>
            <p:ph type="sldNum" sz="quarter" idx="12"/>
          </p:nvPr>
        </p:nvSpPr>
        <p:spPr/>
        <p:txBody>
          <a:bodyPr/>
          <a:lstStyle>
            <a:lvl1pPr>
              <a:defRPr/>
            </a:lvl1pPr>
          </a:lstStyle>
          <a:p>
            <a:fld id="{E2FA30B1-6216-4A60-9665-CD8F54D91FDF}" type="slidenum">
              <a:rPr lang="en-GB" altLang="en-US"/>
              <a:pPr/>
              <a:t>‹#›</a:t>
            </a:fld>
            <a:endParaRPr lang="en-GB" altLang="en-US"/>
          </a:p>
        </p:txBody>
      </p:sp>
    </p:spTree>
    <p:extLst>
      <p:ext uri="{BB962C8B-B14F-4D97-AF65-F5344CB8AC3E}">
        <p14:creationId xmlns:p14="http://schemas.microsoft.com/office/powerpoint/2010/main" val="1656608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none"/>
            </a:lvl1pPr>
          </a:lstStyle>
          <a:p>
            <a:r>
              <a:rPr lang="en-US"/>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945CC75-74F8-0CD4-DAB6-D566CE89FEFD}"/>
              </a:ext>
            </a:extLst>
          </p:cNvPr>
          <p:cNvSpPr>
            <a:spLocks noGrp="1"/>
          </p:cNvSpPr>
          <p:nvPr>
            <p:ph type="dt" sz="half" idx="10"/>
          </p:nvPr>
        </p:nvSpPr>
        <p:spPr/>
        <p:txBody>
          <a:bodyPr/>
          <a:lstStyle>
            <a:lvl1pPr>
              <a:defRPr/>
            </a:lvl1pPr>
          </a:lstStyle>
          <a:p>
            <a:pPr>
              <a:defRPr/>
            </a:pPr>
            <a:fld id="{8DC3A8CD-6355-4134-896F-A3B14417045D}" type="datetimeFigureOut">
              <a:rPr lang="en-GB" altLang="en-US"/>
              <a:pPr>
                <a:defRPr/>
              </a:pPr>
              <a:t>16/01/2024</a:t>
            </a:fld>
            <a:endParaRPr lang="en-GB" altLang="en-US"/>
          </a:p>
        </p:txBody>
      </p:sp>
      <p:sp>
        <p:nvSpPr>
          <p:cNvPr id="5" name="Footer Placeholder 4">
            <a:extLst>
              <a:ext uri="{FF2B5EF4-FFF2-40B4-BE49-F238E27FC236}">
                <a16:creationId xmlns:a16="http://schemas.microsoft.com/office/drawing/2014/main" id="{373A607B-F752-BC06-EDA8-94CCD321C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9309B1FE-11B7-0BDB-8C9E-1E28359EB5DB}"/>
              </a:ext>
            </a:extLst>
          </p:cNvPr>
          <p:cNvSpPr>
            <a:spLocks noGrp="1"/>
          </p:cNvSpPr>
          <p:nvPr>
            <p:ph type="sldNum" sz="quarter" idx="12"/>
          </p:nvPr>
        </p:nvSpPr>
        <p:spPr/>
        <p:txBody>
          <a:bodyPr/>
          <a:lstStyle>
            <a:lvl1pPr>
              <a:defRPr/>
            </a:lvl1pPr>
          </a:lstStyle>
          <a:p>
            <a:fld id="{25E74F65-C5F6-4E1D-8754-AF0C38FF56F8}" type="slidenum">
              <a:rPr lang="en-GB" altLang="en-US"/>
              <a:pPr/>
              <a:t>‹#›</a:t>
            </a:fld>
            <a:endParaRPr lang="en-GB" altLang="en-US"/>
          </a:p>
        </p:txBody>
      </p:sp>
    </p:spTree>
    <p:extLst>
      <p:ext uri="{BB962C8B-B14F-4D97-AF65-F5344CB8AC3E}">
        <p14:creationId xmlns:p14="http://schemas.microsoft.com/office/powerpoint/2010/main" val="26947857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804106" y="274638"/>
            <a:ext cx="6882693" cy="11430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1886B0F0-F9DF-5D89-9F54-3D7C49643CBD}"/>
              </a:ext>
            </a:extLst>
          </p:cNvPr>
          <p:cNvSpPr>
            <a:spLocks noGrp="1"/>
          </p:cNvSpPr>
          <p:nvPr>
            <p:ph type="dt" sz="half" idx="10"/>
          </p:nvPr>
        </p:nvSpPr>
        <p:spPr/>
        <p:txBody>
          <a:bodyPr/>
          <a:lstStyle>
            <a:lvl1pPr>
              <a:defRPr/>
            </a:lvl1pPr>
          </a:lstStyle>
          <a:p>
            <a:pPr>
              <a:defRPr/>
            </a:pPr>
            <a:fld id="{C6D5327F-26AD-4433-B2E0-7012BFD4177C}" type="datetimeFigureOut">
              <a:rPr lang="en-GB" altLang="en-US"/>
              <a:pPr>
                <a:defRPr/>
              </a:pPr>
              <a:t>16/01/2024</a:t>
            </a:fld>
            <a:endParaRPr lang="en-GB" altLang="en-US"/>
          </a:p>
        </p:txBody>
      </p:sp>
      <p:sp>
        <p:nvSpPr>
          <p:cNvPr id="6" name="Footer Placeholder 4">
            <a:extLst>
              <a:ext uri="{FF2B5EF4-FFF2-40B4-BE49-F238E27FC236}">
                <a16:creationId xmlns:a16="http://schemas.microsoft.com/office/drawing/2014/main" id="{98FAD662-6F26-88C1-F7C9-3226ADAC5D6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FEB20B6-5166-9A3A-74F6-A0343D1EE00F}"/>
              </a:ext>
            </a:extLst>
          </p:cNvPr>
          <p:cNvSpPr>
            <a:spLocks noGrp="1"/>
          </p:cNvSpPr>
          <p:nvPr>
            <p:ph type="sldNum" sz="quarter" idx="12"/>
          </p:nvPr>
        </p:nvSpPr>
        <p:spPr/>
        <p:txBody>
          <a:bodyPr/>
          <a:lstStyle>
            <a:lvl1pPr>
              <a:defRPr/>
            </a:lvl1pPr>
          </a:lstStyle>
          <a:p>
            <a:fld id="{4EDA8C07-D00E-45AD-8CE9-B6F753E52A8C}" type="slidenum">
              <a:rPr lang="en-GB" altLang="en-US"/>
              <a:pPr/>
              <a:t>‹#›</a:t>
            </a:fld>
            <a:endParaRPr lang="en-GB" altLang="en-US"/>
          </a:p>
        </p:txBody>
      </p:sp>
    </p:spTree>
    <p:extLst>
      <p:ext uri="{BB962C8B-B14F-4D97-AF65-F5344CB8AC3E}">
        <p14:creationId xmlns:p14="http://schemas.microsoft.com/office/powerpoint/2010/main" val="1472466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E042680D-01E0-387F-9A4C-93375FB9B5CA}"/>
              </a:ext>
            </a:extLst>
          </p:cNvPr>
          <p:cNvSpPr>
            <a:spLocks noGrp="1"/>
          </p:cNvSpPr>
          <p:nvPr>
            <p:ph type="dt" sz="half" idx="10"/>
          </p:nvPr>
        </p:nvSpPr>
        <p:spPr/>
        <p:txBody>
          <a:bodyPr/>
          <a:lstStyle>
            <a:lvl1pPr>
              <a:defRPr/>
            </a:lvl1pPr>
          </a:lstStyle>
          <a:p>
            <a:pPr>
              <a:defRPr/>
            </a:pPr>
            <a:fld id="{AF0C5D6A-BC35-4D37-973E-24D2373A137F}" type="datetimeFigureOut">
              <a:rPr lang="en-GB" altLang="en-US"/>
              <a:pPr>
                <a:defRPr/>
              </a:pPr>
              <a:t>16/01/2024</a:t>
            </a:fld>
            <a:endParaRPr lang="en-GB" altLang="en-US"/>
          </a:p>
        </p:txBody>
      </p:sp>
      <p:sp>
        <p:nvSpPr>
          <p:cNvPr id="8" name="Footer Placeholder 4">
            <a:extLst>
              <a:ext uri="{FF2B5EF4-FFF2-40B4-BE49-F238E27FC236}">
                <a16:creationId xmlns:a16="http://schemas.microsoft.com/office/drawing/2014/main" id="{1EB8679F-0DB8-7D7A-2108-0E22A7419EB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5DF5E8F9-ED8A-0E69-AD72-E0E5B0772BE8}"/>
              </a:ext>
            </a:extLst>
          </p:cNvPr>
          <p:cNvSpPr>
            <a:spLocks noGrp="1"/>
          </p:cNvSpPr>
          <p:nvPr>
            <p:ph type="sldNum" sz="quarter" idx="12"/>
          </p:nvPr>
        </p:nvSpPr>
        <p:spPr/>
        <p:txBody>
          <a:bodyPr/>
          <a:lstStyle>
            <a:lvl1pPr>
              <a:defRPr/>
            </a:lvl1pPr>
          </a:lstStyle>
          <a:p>
            <a:fld id="{6BAEAC30-F3C7-4E6C-8DBD-C1AEB6FD8F3E}" type="slidenum">
              <a:rPr lang="en-GB" altLang="en-US"/>
              <a:pPr/>
              <a:t>‹#›</a:t>
            </a:fld>
            <a:endParaRPr lang="en-GB" altLang="en-US"/>
          </a:p>
        </p:txBody>
      </p:sp>
    </p:spTree>
    <p:extLst>
      <p:ext uri="{BB962C8B-B14F-4D97-AF65-F5344CB8AC3E}">
        <p14:creationId xmlns:p14="http://schemas.microsoft.com/office/powerpoint/2010/main" val="3744545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874658" y="274638"/>
            <a:ext cx="6812141" cy="1143000"/>
          </a:xfrm>
        </p:spPr>
        <p:txBody>
          <a:bodyPr/>
          <a:lstStyle/>
          <a:p>
            <a:r>
              <a:rPr lang="en-US"/>
              <a:t>Click to edit Master title style</a:t>
            </a:r>
          </a:p>
        </p:txBody>
      </p:sp>
      <p:sp>
        <p:nvSpPr>
          <p:cNvPr id="3" name="Date Placeholder 3">
            <a:extLst>
              <a:ext uri="{FF2B5EF4-FFF2-40B4-BE49-F238E27FC236}">
                <a16:creationId xmlns:a16="http://schemas.microsoft.com/office/drawing/2014/main" id="{95B1717A-FDBA-0FD3-22E6-83EF6CBF12C4}"/>
              </a:ext>
            </a:extLst>
          </p:cNvPr>
          <p:cNvSpPr>
            <a:spLocks noGrp="1"/>
          </p:cNvSpPr>
          <p:nvPr>
            <p:ph type="dt" sz="half" idx="10"/>
          </p:nvPr>
        </p:nvSpPr>
        <p:spPr/>
        <p:txBody>
          <a:bodyPr/>
          <a:lstStyle>
            <a:lvl1pPr>
              <a:defRPr/>
            </a:lvl1pPr>
          </a:lstStyle>
          <a:p>
            <a:pPr>
              <a:defRPr/>
            </a:pPr>
            <a:fld id="{042DC93A-B2B8-4EA4-868C-13F1F3DF3E86}" type="datetimeFigureOut">
              <a:rPr lang="en-GB" altLang="en-US"/>
              <a:pPr>
                <a:defRPr/>
              </a:pPr>
              <a:t>16/01/2024</a:t>
            </a:fld>
            <a:endParaRPr lang="en-GB" altLang="en-US"/>
          </a:p>
        </p:txBody>
      </p:sp>
      <p:sp>
        <p:nvSpPr>
          <p:cNvPr id="4" name="Footer Placeholder 4">
            <a:extLst>
              <a:ext uri="{FF2B5EF4-FFF2-40B4-BE49-F238E27FC236}">
                <a16:creationId xmlns:a16="http://schemas.microsoft.com/office/drawing/2014/main" id="{FA9C8453-C1AE-62E8-42F6-EFAB252C89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B448C745-E023-7CF1-741B-8AF9131D51BE}"/>
              </a:ext>
            </a:extLst>
          </p:cNvPr>
          <p:cNvSpPr>
            <a:spLocks noGrp="1"/>
          </p:cNvSpPr>
          <p:nvPr>
            <p:ph type="sldNum" sz="quarter" idx="12"/>
          </p:nvPr>
        </p:nvSpPr>
        <p:spPr/>
        <p:txBody>
          <a:bodyPr/>
          <a:lstStyle>
            <a:lvl1pPr>
              <a:defRPr/>
            </a:lvl1pPr>
          </a:lstStyle>
          <a:p>
            <a:fld id="{50CC2ABE-02C1-4C8D-9C43-AE4651FD04EB}" type="slidenum">
              <a:rPr lang="en-GB" altLang="en-US"/>
              <a:pPr/>
              <a:t>‹#›</a:t>
            </a:fld>
            <a:endParaRPr lang="en-GB" altLang="en-US"/>
          </a:p>
        </p:txBody>
      </p:sp>
    </p:spTree>
    <p:extLst>
      <p:ext uri="{BB962C8B-B14F-4D97-AF65-F5344CB8AC3E}">
        <p14:creationId xmlns:p14="http://schemas.microsoft.com/office/powerpoint/2010/main" val="647243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Blank">
    <p:spTree>
      <p:nvGrpSpPr>
        <p:cNvPr id="1" name=""/>
        <p:cNvGrpSpPr/>
        <p:nvPr/>
      </p:nvGrpSpPr>
      <p:grpSpPr>
        <a:xfrm>
          <a:off x="0" y="0"/>
          <a:ext cx="0" cy="0"/>
          <a:chOff x="0" y="0"/>
          <a:chExt cx="0" cy="0"/>
        </a:xfrm>
      </p:grpSpPr>
      <p:pic>
        <p:nvPicPr>
          <p:cNvPr id="2" name="Picture 7" descr="PGL LOGO OFFICIAL_with Drop Shadow.png">
            <a:extLst>
              <a:ext uri="{FF2B5EF4-FFF2-40B4-BE49-F238E27FC236}">
                <a16:creationId xmlns:a16="http://schemas.microsoft.com/office/drawing/2014/main" id="{6F1403AC-5C7B-C8C9-A697-27FD56FE0BC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28716" y="2889998"/>
            <a:ext cx="7772400" cy="1470025"/>
          </a:xfrm>
        </p:spPr>
        <p:txBody>
          <a:bodyPr/>
          <a:lstStyle>
            <a:lvl1pPr algn="l">
              <a:defRPr>
                <a:solidFill>
                  <a:schemeClr val="bg1"/>
                </a:solidFill>
              </a:defRPr>
            </a:lvl1pPr>
          </a:lstStyle>
          <a:p>
            <a:r>
              <a:rPr lang="en-US"/>
              <a:t>Click to edit Master title style</a:t>
            </a:r>
            <a:endParaRPr lang="en-US" dirty="0"/>
          </a:p>
        </p:txBody>
      </p:sp>
      <p:sp>
        <p:nvSpPr>
          <p:cNvPr id="3" name="Slide Number Placeholder 3">
            <a:extLst>
              <a:ext uri="{FF2B5EF4-FFF2-40B4-BE49-F238E27FC236}">
                <a16:creationId xmlns:a16="http://schemas.microsoft.com/office/drawing/2014/main" id="{556B11C4-18BF-A485-3A3A-42EE21418DAC}"/>
              </a:ext>
            </a:extLst>
          </p:cNvPr>
          <p:cNvSpPr>
            <a:spLocks noGrp="1"/>
          </p:cNvSpPr>
          <p:nvPr>
            <p:ph type="sldNum" sz="quarter" idx="10"/>
          </p:nvPr>
        </p:nvSpPr>
        <p:spPr/>
        <p:txBody>
          <a:bodyPr/>
          <a:lstStyle>
            <a:lvl1pPr>
              <a:defRPr/>
            </a:lvl1pPr>
          </a:lstStyle>
          <a:p>
            <a:fld id="{09E4418E-D2AB-423D-8C9F-FA3815B7C8CF}" type="slidenum">
              <a:rPr lang="en-GB" altLang="en-US"/>
              <a:pPr/>
              <a:t>‹#›</a:t>
            </a:fld>
            <a:endParaRPr lang="en-GB" altLang="en-US"/>
          </a:p>
        </p:txBody>
      </p:sp>
    </p:spTree>
    <p:extLst>
      <p:ext uri="{BB962C8B-B14F-4D97-AF65-F5344CB8AC3E}">
        <p14:creationId xmlns:p14="http://schemas.microsoft.com/office/powerpoint/2010/main" val="30262120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pic>
        <p:nvPicPr>
          <p:cNvPr id="2" name="Picture 7" descr="PGL LOGO OFFICIAL_with Drop Shadow.png">
            <a:extLst>
              <a:ext uri="{FF2B5EF4-FFF2-40B4-BE49-F238E27FC236}">
                <a16:creationId xmlns:a16="http://schemas.microsoft.com/office/drawing/2014/main" id="{53D54AE9-E3FD-33EB-B687-65B831D06F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28716" y="2889998"/>
            <a:ext cx="7772400" cy="1470025"/>
          </a:xfrm>
        </p:spPr>
        <p:txBody>
          <a:bodyPr/>
          <a:lstStyle>
            <a:lvl1pPr algn="l">
              <a:defRPr>
                <a:solidFill>
                  <a:srgbClr val="FFFFFF"/>
                </a:solidFill>
              </a:defRPr>
            </a:lvl1pPr>
          </a:lstStyle>
          <a:p>
            <a:r>
              <a:rPr lang="en-US"/>
              <a:t>Click to edit Master title style</a:t>
            </a:r>
            <a:endParaRPr lang="en-US" dirty="0"/>
          </a:p>
        </p:txBody>
      </p:sp>
      <p:sp>
        <p:nvSpPr>
          <p:cNvPr id="3" name="Slide Number Placeholder 3">
            <a:extLst>
              <a:ext uri="{FF2B5EF4-FFF2-40B4-BE49-F238E27FC236}">
                <a16:creationId xmlns:a16="http://schemas.microsoft.com/office/drawing/2014/main" id="{2AAF4FC9-729A-0134-564A-7CE231A7A170}"/>
              </a:ext>
            </a:extLst>
          </p:cNvPr>
          <p:cNvSpPr>
            <a:spLocks noGrp="1"/>
          </p:cNvSpPr>
          <p:nvPr>
            <p:ph type="sldNum" sz="quarter" idx="10"/>
          </p:nvPr>
        </p:nvSpPr>
        <p:spPr/>
        <p:txBody>
          <a:bodyPr/>
          <a:lstStyle>
            <a:lvl1pPr>
              <a:defRPr/>
            </a:lvl1pPr>
          </a:lstStyle>
          <a:p>
            <a:fld id="{BE7D8359-0628-4481-8AFB-44F5FAED06C1}" type="slidenum">
              <a:rPr lang="en-GB" altLang="en-US"/>
              <a:pPr/>
              <a:t>‹#›</a:t>
            </a:fld>
            <a:endParaRPr lang="en-GB" altLang="en-US"/>
          </a:p>
        </p:txBody>
      </p:sp>
    </p:spTree>
    <p:extLst>
      <p:ext uri="{BB962C8B-B14F-4D97-AF65-F5344CB8AC3E}">
        <p14:creationId xmlns:p14="http://schemas.microsoft.com/office/powerpoint/2010/main" val="3341958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pic>
        <p:nvPicPr>
          <p:cNvPr id="2" name="Picture 7" descr="PGL LOGO OFFICIAL_with Drop Shadow.png">
            <a:extLst>
              <a:ext uri="{FF2B5EF4-FFF2-40B4-BE49-F238E27FC236}">
                <a16:creationId xmlns:a16="http://schemas.microsoft.com/office/drawing/2014/main" id="{664BEB26-2A05-7133-B9DA-ED1FA2867C4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28716" y="2889998"/>
            <a:ext cx="7772400" cy="1470025"/>
          </a:xfrm>
        </p:spPr>
        <p:txBody>
          <a:bodyPr/>
          <a:lstStyle>
            <a:lvl1pPr algn="l">
              <a:defRPr/>
            </a:lvl1pPr>
          </a:lstStyle>
          <a:p>
            <a:r>
              <a:rPr lang="en-US"/>
              <a:t>Click to edit Master title style</a:t>
            </a:r>
            <a:endParaRPr lang="en-US" dirty="0"/>
          </a:p>
        </p:txBody>
      </p:sp>
      <p:sp>
        <p:nvSpPr>
          <p:cNvPr id="3" name="Slide Number Placeholder 3">
            <a:extLst>
              <a:ext uri="{FF2B5EF4-FFF2-40B4-BE49-F238E27FC236}">
                <a16:creationId xmlns:a16="http://schemas.microsoft.com/office/drawing/2014/main" id="{B81F9B76-B8F1-F40E-2056-13867E3D33E7}"/>
              </a:ext>
            </a:extLst>
          </p:cNvPr>
          <p:cNvSpPr>
            <a:spLocks noGrp="1"/>
          </p:cNvSpPr>
          <p:nvPr>
            <p:ph type="sldNum" sz="quarter" idx="10"/>
          </p:nvPr>
        </p:nvSpPr>
        <p:spPr/>
        <p:txBody>
          <a:bodyPr/>
          <a:lstStyle>
            <a:lvl1pPr>
              <a:defRPr/>
            </a:lvl1pPr>
          </a:lstStyle>
          <a:p>
            <a:fld id="{AEE1828B-BF91-4980-B356-731EA7321093}" type="slidenum">
              <a:rPr lang="en-GB" altLang="en-US"/>
              <a:pPr/>
              <a:t>‹#›</a:t>
            </a:fld>
            <a:endParaRPr lang="en-GB" altLang="en-US"/>
          </a:p>
        </p:txBody>
      </p:sp>
    </p:spTree>
    <p:extLst>
      <p:ext uri="{BB962C8B-B14F-4D97-AF65-F5344CB8AC3E}">
        <p14:creationId xmlns:p14="http://schemas.microsoft.com/office/powerpoint/2010/main" val="2377942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pic>
        <p:nvPicPr>
          <p:cNvPr id="2" name="Picture 7" descr="PGL LOGO OFFICIAL_with Drop Shadow.png">
            <a:extLst>
              <a:ext uri="{FF2B5EF4-FFF2-40B4-BE49-F238E27FC236}">
                <a16:creationId xmlns:a16="http://schemas.microsoft.com/office/drawing/2014/main" id="{92759E63-CC95-72BB-BFE2-28D040904CB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28716" y="2889998"/>
            <a:ext cx="7772400" cy="1470025"/>
          </a:xfrm>
        </p:spPr>
        <p:txBody>
          <a:bodyPr/>
          <a:lstStyle>
            <a:lvl1pPr algn="l">
              <a:defRPr>
                <a:solidFill>
                  <a:srgbClr val="FFFFFF"/>
                </a:solidFill>
              </a:defRPr>
            </a:lvl1pPr>
          </a:lstStyle>
          <a:p>
            <a:r>
              <a:rPr lang="en-US"/>
              <a:t>Click to edit Master title style</a:t>
            </a:r>
            <a:endParaRPr lang="en-US" dirty="0"/>
          </a:p>
        </p:txBody>
      </p:sp>
      <p:sp>
        <p:nvSpPr>
          <p:cNvPr id="3" name="Slide Number Placeholder 3">
            <a:extLst>
              <a:ext uri="{FF2B5EF4-FFF2-40B4-BE49-F238E27FC236}">
                <a16:creationId xmlns:a16="http://schemas.microsoft.com/office/drawing/2014/main" id="{3CA9427B-C761-EDD5-0038-3F5FF4EBE101}"/>
              </a:ext>
            </a:extLst>
          </p:cNvPr>
          <p:cNvSpPr>
            <a:spLocks noGrp="1"/>
          </p:cNvSpPr>
          <p:nvPr>
            <p:ph type="sldNum" sz="quarter" idx="10"/>
          </p:nvPr>
        </p:nvSpPr>
        <p:spPr/>
        <p:txBody>
          <a:bodyPr/>
          <a:lstStyle>
            <a:lvl1pPr>
              <a:defRPr/>
            </a:lvl1pPr>
          </a:lstStyle>
          <a:p>
            <a:fld id="{104FCE92-5AAC-47AD-8C02-5E669B2AC249}" type="slidenum">
              <a:rPr lang="en-GB" altLang="en-US"/>
              <a:pPr/>
              <a:t>‹#›</a:t>
            </a:fld>
            <a:endParaRPr lang="en-GB" altLang="en-US"/>
          </a:p>
        </p:txBody>
      </p:sp>
    </p:spTree>
    <p:extLst>
      <p:ext uri="{BB962C8B-B14F-4D97-AF65-F5344CB8AC3E}">
        <p14:creationId xmlns:p14="http://schemas.microsoft.com/office/powerpoint/2010/main" val="18314673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pic>
        <p:nvPicPr>
          <p:cNvPr id="2" name="Picture 7" descr="PGL LOGO OFFICIAL_with Drop Shadow.png">
            <a:extLst>
              <a:ext uri="{FF2B5EF4-FFF2-40B4-BE49-F238E27FC236}">
                <a16:creationId xmlns:a16="http://schemas.microsoft.com/office/drawing/2014/main" id="{F4B1B5D2-D136-E26E-D407-FF9350E1854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a:spLocks noGrp="1"/>
          </p:cNvSpPr>
          <p:nvPr>
            <p:ph type="ctrTitle"/>
          </p:nvPr>
        </p:nvSpPr>
        <p:spPr>
          <a:xfrm>
            <a:off x="328716" y="2889998"/>
            <a:ext cx="7772400" cy="1470025"/>
          </a:xfrm>
        </p:spPr>
        <p:txBody>
          <a:bodyPr/>
          <a:lstStyle>
            <a:lvl1pPr algn="l">
              <a:defRPr>
                <a:solidFill>
                  <a:srgbClr val="FFFFFF"/>
                </a:solidFill>
              </a:defRPr>
            </a:lvl1pPr>
          </a:lstStyle>
          <a:p>
            <a:r>
              <a:rPr lang="en-US"/>
              <a:t>Click to edit Master title style</a:t>
            </a:r>
            <a:endParaRPr lang="en-US" dirty="0"/>
          </a:p>
        </p:txBody>
      </p:sp>
      <p:sp>
        <p:nvSpPr>
          <p:cNvPr id="3" name="Slide Number Placeholder 3">
            <a:extLst>
              <a:ext uri="{FF2B5EF4-FFF2-40B4-BE49-F238E27FC236}">
                <a16:creationId xmlns:a16="http://schemas.microsoft.com/office/drawing/2014/main" id="{C6929624-1FC3-6C76-6334-0A935F9D4991}"/>
              </a:ext>
            </a:extLst>
          </p:cNvPr>
          <p:cNvSpPr>
            <a:spLocks noGrp="1"/>
          </p:cNvSpPr>
          <p:nvPr>
            <p:ph type="sldNum" sz="quarter" idx="10"/>
          </p:nvPr>
        </p:nvSpPr>
        <p:spPr/>
        <p:txBody>
          <a:bodyPr/>
          <a:lstStyle>
            <a:lvl1pPr>
              <a:defRPr/>
            </a:lvl1pPr>
          </a:lstStyle>
          <a:p>
            <a:fld id="{5C2F5DAB-B9E0-4EFE-B91B-A9091482B388}" type="slidenum">
              <a:rPr lang="en-GB" altLang="en-US"/>
              <a:pPr/>
              <a:t>‹#›</a:t>
            </a:fld>
            <a:endParaRPr lang="en-GB" altLang="en-US"/>
          </a:p>
        </p:txBody>
      </p:sp>
    </p:spTree>
    <p:extLst>
      <p:ext uri="{BB962C8B-B14F-4D97-AF65-F5344CB8AC3E}">
        <p14:creationId xmlns:p14="http://schemas.microsoft.com/office/powerpoint/2010/main" val="41151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217665"/>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2368738"/>
            <a:ext cx="3008313" cy="37574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CDB90E8-E8AF-C1A9-CDD6-C6F0948F7240}"/>
              </a:ext>
            </a:extLst>
          </p:cNvPr>
          <p:cNvSpPr>
            <a:spLocks noGrp="1"/>
          </p:cNvSpPr>
          <p:nvPr>
            <p:ph type="dt" sz="half" idx="10"/>
          </p:nvPr>
        </p:nvSpPr>
        <p:spPr/>
        <p:txBody>
          <a:bodyPr/>
          <a:lstStyle>
            <a:lvl1pPr>
              <a:defRPr/>
            </a:lvl1pPr>
          </a:lstStyle>
          <a:p>
            <a:pPr>
              <a:defRPr/>
            </a:pPr>
            <a:fld id="{5CC831CA-3D3B-4DFD-A354-1BF5E3D9C162}" type="datetimeFigureOut">
              <a:rPr lang="en-GB" altLang="en-US"/>
              <a:pPr>
                <a:defRPr/>
              </a:pPr>
              <a:t>16/01/2024</a:t>
            </a:fld>
            <a:endParaRPr lang="en-GB" altLang="en-US"/>
          </a:p>
        </p:txBody>
      </p:sp>
      <p:sp>
        <p:nvSpPr>
          <p:cNvPr id="6" name="Footer Placeholder 4">
            <a:extLst>
              <a:ext uri="{FF2B5EF4-FFF2-40B4-BE49-F238E27FC236}">
                <a16:creationId xmlns:a16="http://schemas.microsoft.com/office/drawing/2014/main" id="{D5304985-ABF4-AE44-B832-D6F7F21D67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BA9E0579-3334-2BBD-D5A5-6322684E7F89}"/>
              </a:ext>
            </a:extLst>
          </p:cNvPr>
          <p:cNvSpPr>
            <a:spLocks noGrp="1"/>
          </p:cNvSpPr>
          <p:nvPr>
            <p:ph type="sldNum" sz="quarter" idx="12"/>
          </p:nvPr>
        </p:nvSpPr>
        <p:spPr/>
        <p:txBody>
          <a:bodyPr/>
          <a:lstStyle>
            <a:lvl1pPr>
              <a:defRPr/>
            </a:lvl1pPr>
          </a:lstStyle>
          <a:p>
            <a:fld id="{8E76ED24-E50D-42C8-9EF1-911E4ACAE94F}" type="slidenum">
              <a:rPr lang="en-GB" altLang="en-US"/>
              <a:pPr/>
              <a:t>‹#›</a:t>
            </a:fld>
            <a:endParaRPr lang="en-GB" altLang="en-US"/>
          </a:p>
        </p:txBody>
      </p:sp>
    </p:spTree>
    <p:extLst>
      <p:ext uri="{BB962C8B-B14F-4D97-AF65-F5344CB8AC3E}">
        <p14:creationId xmlns:p14="http://schemas.microsoft.com/office/powerpoint/2010/main" val="10794903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FFD182D-EF77-7CEC-1274-2BC3B5C7A9F7}"/>
              </a:ext>
            </a:extLst>
          </p:cNvPr>
          <p:cNvSpPr>
            <a:spLocks noGrp="1"/>
          </p:cNvSpPr>
          <p:nvPr>
            <p:ph type="dt" sz="half" idx="10"/>
          </p:nvPr>
        </p:nvSpPr>
        <p:spPr/>
        <p:txBody>
          <a:bodyPr/>
          <a:lstStyle>
            <a:lvl1pPr>
              <a:defRPr/>
            </a:lvl1pPr>
          </a:lstStyle>
          <a:p>
            <a:pPr>
              <a:defRPr/>
            </a:pPr>
            <a:fld id="{791EEC5E-BF41-46D2-878F-C64752DD6242}" type="datetimeFigureOut">
              <a:rPr lang="en-GB" altLang="en-US"/>
              <a:pPr>
                <a:defRPr/>
              </a:pPr>
              <a:t>16/01/2024</a:t>
            </a:fld>
            <a:endParaRPr lang="en-GB" altLang="en-US"/>
          </a:p>
        </p:txBody>
      </p:sp>
      <p:sp>
        <p:nvSpPr>
          <p:cNvPr id="6" name="Footer Placeholder 4">
            <a:extLst>
              <a:ext uri="{FF2B5EF4-FFF2-40B4-BE49-F238E27FC236}">
                <a16:creationId xmlns:a16="http://schemas.microsoft.com/office/drawing/2014/main" id="{18EAB33A-EDC7-5ED0-C9BC-9DFFEDE1319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39FB46BF-F351-104D-A4BE-CE040FB2FE94}"/>
              </a:ext>
            </a:extLst>
          </p:cNvPr>
          <p:cNvSpPr>
            <a:spLocks noGrp="1"/>
          </p:cNvSpPr>
          <p:nvPr>
            <p:ph type="sldNum" sz="quarter" idx="12"/>
          </p:nvPr>
        </p:nvSpPr>
        <p:spPr/>
        <p:txBody>
          <a:bodyPr/>
          <a:lstStyle>
            <a:lvl1pPr>
              <a:defRPr/>
            </a:lvl1pPr>
          </a:lstStyle>
          <a:p>
            <a:fld id="{DB503616-3562-4971-B71B-B598148FF143}" type="slidenum">
              <a:rPr lang="en-GB" altLang="en-US"/>
              <a:pPr/>
              <a:t>‹#›</a:t>
            </a:fld>
            <a:endParaRPr lang="en-GB" altLang="en-US"/>
          </a:p>
        </p:txBody>
      </p:sp>
    </p:spTree>
    <p:extLst>
      <p:ext uri="{BB962C8B-B14F-4D97-AF65-F5344CB8AC3E}">
        <p14:creationId xmlns:p14="http://schemas.microsoft.com/office/powerpoint/2010/main" val="26340444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834342" y="274638"/>
            <a:ext cx="6852457" cy="11430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4F83DC-494B-BA1B-B678-F055E34325F9}"/>
              </a:ext>
            </a:extLst>
          </p:cNvPr>
          <p:cNvSpPr>
            <a:spLocks noGrp="1"/>
          </p:cNvSpPr>
          <p:nvPr>
            <p:ph type="dt" sz="half" idx="10"/>
          </p:nvPr>
        </p:nvSpPr>
        <p:spPr/>
        <p:txBody>
          <a:bodyPr/>
          <a:lstStyle>
            <a:lvl1pPr>
              <a:defRPr/>
            </a:lvl1pPr>
          </a:lstStyle>
          <a:p>
            <a:pPr>
              <a:defRPr/>
            </a:pPr>
            <a:fld id="{42A94797-13DA-4275-B14A-FC7E9F70D1E4}" type="datetimeFigureOut">
              <a:rPr lang="en-GB" altLang="en-US"/>
              <a:pPr>
                <a:defRPr/>
              </a:pPr>
              <a:t>16/01/2024</a:t>
            </a:fld>
            <a:endParaRPr lang="en-GB" altLang="en-US"/>
          </a:p>
        </p:txBody>
      </p:sp>
      <p:sp>
        <p:nvSpPr>
          <p:cNvPr id="5" name="Footer Placeholder 4">
            <a:extLst>
              <a:ext uri="{FF2B5EF4-FFF2-40B4-BE49-F238E27FC236}">
                <a16:creationId xmlns:a16="http://schemas.microsoft.com/office/drawing/2014/main" id="{869970B5-D6CA-4205-032C-02F8558AF1B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A9804A1E-4D84-311A-8918-B8530A693854}"/>
              </a:ext>
            </a:extLst>
          </p:cNvPr>
          <p:cNvSpPr>
            <a:spLocks noGrp="1"/>
          </p:cNvSpPr>
          <p:nvPr>
            <p:ph type="sldNum" sz="quarter" idx="12"/>
          </p:nvPr>
        </p:nvSpPr>
        <p:spPr/>
        <p:txBody>
          <a:bodyPr/>
          <a:lstStyle>
            <a:lvl1pPr>
              <a:defRPr/>
            </a:lvl1pPr>
          </a:lstStyle>
          <a:p>
            <a:fld id="{FB3BB9C9-5E2B-46E6-A68C-D9DE909D2F68}" type="slidenum">
              <a:rPr lang="en-GB" altLang="en-US"/>
              <a:pPr/>
              <a:t>‹#›</a:t>
            </a:fld>
            <a:endParaRPr lang="en-GB" altLang="en-US"/>
          </a:p>
        </p:txBody>
      </p:sp>
    </p:spTree>
    <p:extLst>
      <p:ext uri="{BB962C8B-B14F-4D97-AF65-F5344CB8AC3E}">
        <p14:creationId xmlns:p14="http://schemas.microsoft.com/office/powerpoint/2010/main" val="29938773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CE18960-8B31-32A8-8220-2C7DF25E5C65}"/>
              </a:ext>
            </a:extLst>
          </p:cNvPr>
          <p:cNvSpPr>
            <a:spLocks noGrp="1"/>
          </p:cNvSpPr>
          <p:nvPr>
            <p:ph type="dt" sz="half" idx="10"/>
          </p:nvPr>
        </p:nvSpPr>
        <p:spPr/>
        <p:txBody>
          <a:bodyPr/>
          <a:lstStyle>
            <a:lvl1pPr>
              <a:defRPr/>
            </a:lvl1pPr>
          </a:lstStyle>
          <a:p>
            <a:pPr>
              <a:defRPr/>
            </a:pPr>
            <a:fld id="{54765A8A-BAE9-4E93-B7CC-CD7C2CE8F665}" type="datetimeFigureOut">
              <a:rPr lang="en-GB" altLang="en-US"/>
              <a:pPr>
                <a:defRPr/>
              </a:pPr>
              <a:t>16/01/2024</a:t>
            </a:fld>
            <a:endParaRPr lang="en-GB" altLang="en-US"/>
          </a:p>
        </p:txBody>
      </p:sp>
      <p:sp>
        <p:nvSpPr>
          <p:cNvPr id="5" name="Footer Placeholder 4">
            <a:extLst>
              <a:ext uri="{FF2B5EF4-FFF2-40B4-BE49-F238E27FC236}">
                <a16:creationId xmlns:a16="http://schemas.microsoft.com/office/drawing/2014/main" id="{CCC58421-8989-959C-1646-9833EE8E868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2880F224-586F-1958-34F2-64EF960C88A2}"/>
              </a:ext>
            </a:extLst>
          </p:cNvPr>
          <p:cNvSpPr>
            <a:spLocks noGrp="1"/>
          </p:cNvSpPr>
          <p:nvPr>
            <p:ph type="sldNum" sz="quarter" idx="12"/>
          </p:nvPr>
        </p:nvSpPr>
        <p:spPr/>
        <p:txBody>
          <a:bodyPr/>
          <a:lstStyle>
            <a:lvl1pPr>
              <a:defRPr/>
            </a:lvl1pPr>
          </a:lstStyle>
          <a:p>
            <a:fld id="{0EAEBEFF-A293-4C31-8E4B-DE16A79717E8}" type="slidenum">
              <a:rPr lang="en-GB" altLang="en-US"/>
              <a:pPr/>
              <a:t>‹#›</a:t>
            </a:fld>
            <a:endParaRPr lang="en-GB" altLang="en-US"/>
          </a:p>
        </p:txBody>
      </p:sp>
    </p:spTree>
    <p:extLst>
      <p:ext uri="{BB962C8B-B14F-4D97-AF65-F5344CB8AC3E}">
        <p14:creationId xmlns:p14="http://schemas.microsoft.com/office/powerpoint/2010/main" val="14956621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5">
            <a:extLst>
              <a:ext uri="{FF2B5EF4-FFF2-40B4-BE49-F238E27FC236}">
                <a16:creationId xmlns:a16="http://schemas.microsoft.com/office/drawing/2014/main" id="{04CFF5D4-BF8F-B456-906C-E97F10E7C4C1}"/>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20701026-E273-051B-F5C9-CC58CFD685F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FA2D9076-CA17-4FC0-C2C9-A29F48E4764E}"/>
              </a:ext>
            </a:extLst>
          </p:cNvPr>
          <p:cNvSpPr>
            <a:spLocks noGrp="1" noChangeArrowheads="1"/>
          </p:cNvSpPr>
          <p:nvPr>
            <p:ph type="sldNum" sz="quarter" idx="12"/>
          </p:nvPr>
        </p:nvSpPr>
        <p:spPr>
          <a:ln/>
        </p:spPr>
        <p:txBody>
          <a:bodyPr/>
          <a:lstStyle>
            <a:lvl1pPr>
              <a:defRPr/>
            </a:lvl1pPr>
          </a:lstStyle>
          <a:p>
            <a:fld id="{1094390E-990C-406C-862F-EEA13A3234D2}" type="slidenum">
              <a:rPr lang="en-GB" altLang="en-US"/>
              <a:pPr/>
              <a:t>‹#›</a:t>
            </a:fld>
            <a:endParaRPr lang="en-GB" altLang="en-US"/>
          </a:p>
        </p:txBody>
      </p:sp>
    </p:spTree>
    <p:extLst>
      <p:ext uri="{BB962C8B-B14F-4D97-AF65-F5344CB8AC3E}">
        <p14:creationId xmlns:p14="http://schemas.microsoft.com/office/powerpoint/2010/main" val="12099919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a:extLst>
              <a:ext uri="{FF2B5EF4-FFF2-40B4-BE49-F238E27FC236}">
                <a16:creationId xmlns:a16="http://schemas.microsoft.com/office/drawing/2014/main" id="{D2BFAEE1-58DF-2B76-DA38-63B4359D119B}"/>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50B95A3B-7D98-705B-5DAB-3D7F20282F3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17549E77-4672-EE7B-CB9C-508780E4AF46}"/>
              </a:ext>
            </a:extLst>
          </p:cNvPr>
          <p:cNvSpPr>
            <a:spLocks noGrp="1" noChangeArrowheads="1"/>
          </p:cNvSpPr>
          <p:nvPr>
            <p:ph type="sldNum" sz="quarter" idx="12"/>
          </p:nvPr>
        </p:nvSpPr>
        <p:spPr>
          <a:ln/>
        </p:spPr>
        <p:txBody>
          <a:bodyPr/>
          <a:lstStyle>
            <a:lvl1pPr>
              <a:defRPr/>
            </a:lvl1pPr>
          </a:lstStyle>
          <a:p>
            <a:fld id="{6D2B352B-2DB3-4DB1-9D78-3D5A3C032BC3}" type="slidenum">
              <a:rPr lang="en-GB" altLang="en-US"/>
              <a:pPr/>
              <a:t>‹#›</a:t>
            </a:fld>
            <a:endParaRPr lang="en-GB" altLang="en-US"/>
          </a:p>
        </p:txBody>
      </p:sp>
    </p:spTree>
    <p:extLst>
      <p:ext uri="{BB962C8B-B14F-4D97-AF65-F5344CB8AC3E}">
        <p14:creationId xmlns:p14="http://schemas.microsoft.com/office/powerpoint/2010/main" val="11555703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a:extLst>
              <a:ext uri="{FF2B5EF4-FFF2-40B4-BE49-F238E27FC236}">
                <a16:creationId xmlns:a16="http://schemas.microsoft.com/office/drawing/2014/main" id="{9F0A2DC9-0909-40E2-F0A0-26AD60564A8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F879EC17-F212-B678-193C-786749C5B45E}"/>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88A7E620-1533-31F8-8CFA-23A97EE0716C}"/>
              </a:ext>
            </a:extLst>
          </p:cNvPr>
          <p:cNvSpPr>
            <a:spLocks noGrp="1" noChangeArrowheads="1"/>
          </p:cNvSpPr>
          <p:nvPr>
            <p:ph type="sldNum" sz="quarter" idx="12"/>
          </p:nvPr>
        </p:nvSpPr>
        <p:spPr>
          <a:ln/>
        </p:spPr>
        <p:txBody>
          <a:bodyPr/>
          <a:lstStyle>
            <a:lvl1pPr>
              <a:defRPr/>
            </a:lvl1pPr>
          </a:lstStyle>
          <a:p>
            <a:fld id="{B14BF5DD-3662-49C2-8436-F5DA5AF3BE1D}" type="slidenum">
              <a:rPr lang="en-GB" altLang="en-US"/>
              <a:pPr/>
              <a:t>‹#›</a:t>
            </a:fld>
            <a:endParaRPr lang="en-GB" altLang="en-US"/>
          </a:p>
        </p:txBody>
      </p:sp>
    </p:spTree>
    <p:extLst>
      <p:ext uri="{BB962C8B-B14F-4D97-AF65-F5344CB8AC3E}">
        <p14:creationId xmlns:p14="http://schemas.microsoft.com/office/powerpoint/2010/main" val="4709644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00113" y="1916113"/>
            <a:ext cx="3816350" cy="4210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868863" y="1916113"/>
            <a:ext cx="3817937" cy="4210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5">
            <a:extLst>
              <a:ext uri="{FF2B5EF4-FFF2-40B4-BE49-F238E27FC236}">
                <a16:creationId xmlns:a16="http://schemas.microsoft.com/office/drawing/2014/main" id="{85A88876-0251-44EB-B720-915393EDD96B}"/>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FA873EDA-4872-A26E-E20E-ADF506BFAB1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0F5E20B8-53BA-6C0F-5A7C-61BDD4B2C787}"/>
              </a:ext>
            </a:extLst>
          </p:cNvPr>
          <p:cNvSpPr>
            <a:spLocks noGrp="1" noChangeArrowheads="1"/>
          </p:cNvSpPr>
          <p:nvPr>
            <p:ph type="sldNum" sz="quarter" idx="12"/>
          </p:nvPr>
        </p:nvSpPr>
        <p:spPr>
          <a:ln/>
        </p:spPr>
        <p:txBody>
          <a:bodyPr/>
          <a:lstStyle>
            <a:lvl1pPr>
              <a:defRPr/>
            </a:lvl1pPr>
          </a:lstStyle>
          <a:p>
            <a:fld id="{129E8B54-5326-4654-A9CB-860899A515B6}" type="slidenum">
              <a:rPr lang="en-GB" altLang="en-US"/>
              <a:pPr/>
              <a:t>‹#›</a:t>
            </a:fld>
            <a:endParaRPr lang="en-GB" altLang="en-US"/>
          </a:p>
        </p:txBody>
      </p:sp>
    </p:spTree>
    <p:extLst>
      <p:ext uri="{BB962C8B-B14F-4D97-AF65-F5344CB8AC3E}">
        <p14:creationId xmlns:p14="http://schemas.microsoft.com/office/powerpoint/2010/main" val="27780434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5">
            <a:extLst>
              <a:ext uri="{FF2B5EF4-FFF2-40B4-BE49-F238E27FC236}">
                <a16:creationId xmlns:a16="http://schemas.microsoft.com/office/drawing/2014/main" id="{963E0F04-6174-62A6-6650-80E03603BD10}"/>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6">
            <a:extLst>
              <a:ext uri="{FF2B5EF4-FFF2-40B4-BE49-F238E27FC236}">
                <a16:creationId xmlns:a16="http://schemas.microsoft.com/office/drawing/2014/main" id="{47F63E1C-1E99-F1D6-8467-57CA7BDD15F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7">
            <a:extLst>
              <a:ext uri="{FF2B5EF4-FFF2-40B4-BE49-F238E27FC236}">
                <a16:creationId xmlns:a16="http://schemas.microsoft.com/office/drawing/2014/main" id="{ED726547-C560-CA87-1FDF-6E1783ED3B2B}"/>
              </a:ext>
            </a:extLst>
          </p:cNvPr>
          <p:cNvSpPr>
            <a:spLocks noGrp="1" noChangeArrowheads="1"/>
          </p:cNvSpPr>
          <p:nvPr>
            <p:ph type="sldNum" sz="quarter" idx="12"/>
          </p:nvPr>
        </p:nvSpPr>
        <p:spPr>
          <a:ln/>
        </p:spPr>
        <p:txBody>
          <a:bodyPr/>
          <a:lstStyle>
            <a:lvl1pPr>
              <a:defRPr/>
            </a:lvl1pPr>
          </a:lstStyle>
          <a:p>
            <a:fld id="{58DF980C-E536-40F3-ADDC-6128E817D9AF}" type="slidenum">
              <a:rPr lang="en-GB" altLang="en-US"/>
              <a:pPr/>
              <a:t>‹#›</a:t>
            </a:fld>
            <a:endParaRPr lang="en-GB" altLang="en-US"/>
          </a:p>
        </p:txBody>
      </p:sp>
    </p:spTree>
    <p:extLst>
      <p:ext uri="{BB962C8B-B14F-4D97-AF65-F5344CB8AC3E}">
        <p14:creationId xmlns:p14="http://schemas.microsoft.com/office/powerpoint/2010/main" val="11759937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5">
            <a:extLst>
              <a:ext uri="{FF2B5EF4-FFF2-40B4-BE49-F238E27FC236}">
                <a16:creationId xmlns:a16="http://schemas.microsoft.com/office/drawing/2014/main" id="{11AFE8E6-15C8-2EB2-AE5F-954AD10978B1}"/>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534CD39A-9395-DADA-A935-FC8AD3F9D07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7">
            <a:extLst>
              <a:ext uri="{FF2B5EF4-FFF2-40B4-BE49-F238E27FC236}">
                <a16:creationId xmlns:a16="http://schemas.microsoft.com/office/drawing/2014/main" id="{EB211EA2-B254-E945-7BB4-C4B891B73C10}"/>
              </a:ext>
            </a:extLst>
          </p:cNvPr>
          <p:cNvSpPr>
            <a:spLocks noGrp="1" noChangeArrowheads="1"/>
          </p:cNvSpPr>
          <p:nvPr>
            <p:ph type="sldNum" sz="quarter" idx="12"/>
          </p:nvPr>
        </p:nvSpPr>
        <p:spPr>
          <a:ln/>
        </p:spPr>
        <p:txBody>
          <a:bodyPr/>
          <a:lstStyle>
            <a:lvl1pPr>
              <a:defRPr/>
            </a:lvl1pPr>
          </a:lstStyle>
          <a:p>
            <a:fld id="{3DC5C984-3F14-48A6-96D6-0EB85287B161}" type="slidenum">
              <a:rPr lang="en-GB" altLang="en-US"/>
              <a:pPr/>
              <a:t>‹#›</a:t>
            </a:fld>
            <a:endParaRPr lang="en-GB" altLang="en-US"/>
          </a:p>
        </p:txBody>
      </p:sp>
    </p:spTree>
    <p:extLst>
      <p:ext uri="{BB962C8B-B14F-4D97-AF65-F5344CB8AC3E}">
        <p14:creationId xmlns:p14="http://schemas.microsoft.com/office/powerpoint/2010/main" val="265656453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EAF20E26-7BFD-5A4E-3DC3-04B338A82693}"/>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6">
            <a:extLst>
              <a:ext uri="{FF2B5EF4-FFF2-40B4-BE49-F238E27FC236}">
                <a16:creationId xmlns:a16="http://schemas.microsoft.com/office/drawing/2014/main" id="{846D5611-5BAC-7C73-D937-CD49DCD060F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7">
            <a:extLst>
              <a:ext uri="{FF2B5EF4-FFF2-40B4-BE49-F238E27FC236}">
                <a16:creationId xmlns:a16="http://schemas.microsoft.com/office/drawing/2014/main" id="{A093E16C-D158-4709-235A-19D552D82E9C}"/>
              </a:ext>
            </a:extLst>
          </p:cNvPr>
          <p:cNvSpPr>
            <a:spLocks noGrp="1" noChangeArrowheads="1"/>
          </p:cNvSpPr>
          <p:nvPr>
            <p:ph type="sldNum" sz="quarter" idx="12"/>
          </p:nvPr>
        </p:nvSpPr>
        <p:spPr>
          <a:ln/>
        </p:spPr>
        <p:txBody>
          <a:bodyPr/>
          <a:lstStyle>
            <a:lvl1pPr>
              <a:defRPr/>
            </a:lvl1pPr>
          </a:lstStyle>
          <a:p>
            <a:fld id="{67547EF4-7D54-4337-A7AC-0160B5360FFE}" type="slidenum">
              <a:rPr lang="en-GB" altLang="en-US"/>
              <a:pPr/>
              <a:t>‹#›</a:t>
            </a:fld>
            <a:endParaRPr lang="en-GB" altLang="en-US"/>
          </a:p>
        </p:txBody>
      </p:sp>
    </p:spTree>
    <p:extLst>
      <p:ext uri="{BB962C8B-B14F-4D97-AF65-F5344CB8AC3E}">
        <p14:creationId xmlns:p14="http://schemas.microsoft.com/office/powerpoint/2010/main" val="842154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a:extLst>
              <a:ext uri="{FF2B5EF4-FFF2-40B4-BE49-F238E27FC236}">
                <a16:creationId xmlns:a16="http://schemas.microsoft.com/office/drawing/2014/main" id="{9196AA06-C52D-8B01-3BCA-21A7F1312134}"/>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28933075-21AA-F529-66E5-480DB2B8B95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5E282E91-F855-B475-A4F2-6C8C960ECF27}"/>
              </a:ext>
            </a:extLst>
          </p:cNvPr>
          <p:cNvSpPr>
            <a:spLocks noGrp="1" noChangeArrowheads="1"/>
          </p:cNvSpPr>
          <p:nvPr>
            <p:ph type="sldNum" sz="quarter" idx="12"/>
          </p:nvPr>
        </p:nvSpPr>
        <p:spPr>
          <a:ln/>
        </p:spPr>
        <p:txBody>
          <a:bodyPr/>
          <a:lstStyle>
            <a:lvl1pPr>
              <a:defRPr/>
            </a:lvl1pPr>
          </a:lstStyle>
          <a:p>
            <a:fld id="{DDCE4D14-0CEC-480E-B840-0F4AE8608BC3}" type="slidenum">
              <a:rPr lang="en-GB" altLang="en-US"/>
              <a:pPr/>
              <a:t>‹#›</a:t>
            </a:fld>
            <a:endParaRPr lang="en-GB" altLang="en-US"/>
          </a:p>
        </p:txBody>
      </p:sp>
    </p:spTree>
    <p:extLst>
      <p:ext uri="{BB962C8B-B14F-4D97-AF65-F5344CB8AC3E}">
        <p14:creationId xmlns:p14="http://schemas.microsoft.com/office/powerpoint/2010/main" val="21995375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a:extLst>
              <a:ext uri="{FF2B5EF4-FFF2-40B4-BE49-F238E27FC236}">
                <a16:creationId xmlns:a16="http://schemas.microsoft.com/office/drawing/2014/main" id="{27161F84-2AAC-0E40-F6D6-AEE23E817689}"/>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C9CF4B8F-5764-3C43-4399-1404577040EF}"/>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26574500-0395-AA7D-6DF3-54C039A0EF99}"/>
              </a:ext>
            </a:extLst>
          </p:cNvPr>
          <p:cNvSpPr>
            <a:spLocks noGrp="1" noChangeArrowheads="1"/>
          </p:cNvSpPr>
          <p:nvPr>
            <p:ph type="sldNum" sz="quarter" idx="12"/>
          </p:nvPr>
        </p:nvSpPr>
        <p:spPr>
          <a:ln/>
        </p:spPr>
        <p:txBody>
          <a:bodyPr/>
          <a:lstStyle>
            <a:lvl1pPr>
              <a:defRPr/>
            </a:lvl1pPr>
          </a:lstStyle>
          <a:p>
            <a:fld id="{05D4B0A7-F2C4-40CE-917D-DE055A34F6F9}" type="slidenum">
              <a:rPr lang="en-GB" altLang="en-US"/>
              <a:pPr/>
              <a:t>‹#›</a:t>
            </a:fld>
            <a:endParaRPr lang="en-GB" altLang="en-US"/>
          </a:p>
        </p:txBody>
      </p:sp>
    </p:spTree>
    <p:extLst>
      <p:ext uri="{BB962C8B-B14F-4D97-AF65-F5344CB8AC3E}">
        <p14:creationId xmlns:p14="http://schemas.microsoft.com/office/powerpoint/2010/main" val="1646192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a:extLst>
              <a:ext uri="{FF2B5EF4-FFF2-40B4-BE49-F238E27FC236}">
                <a16:creationId xmlns:a16="http://schemas.microsoft.com/office/drawing/2014/main" id="{87EE7273-6F8E-4B5E-7F28-88E97EB1677F}"/>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7A92015A-BFED-318D-F1D1-C31A9EBB6072}"/>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D01C0ADA-51E5-6795-4602-4035C21E59E1}"/>
              </a:ext>
            </a:extLst>
          </p:cNvPr>
          <p:cNvSpPr>
            <a:spLocks noGrp="1" noChangeArrowheads="1"/>
          </p:cNvSpPr>
          <p:nvPr>
            <p:ph type="sldNum" sz="quarter" idx="12"/>
          </p:nvPr>
        </p:nvSpPr>
        <p:spPr>
          <a:ln/>
        </p:spPr>
        <p:txBody>
          <a:bodyPr/>
          <a:lstStyle>
            <a:lvl1pPr>
              <a:defRPr/>
            </a:lvl1pPr>
          </a:lstStyle>
          <a:p>
            <a:fld id="{4807EF42-0764-4522-AAA1-D551FD8927D1}" type="slidenum">
              <a:rPr lang="en-GB" altLang="en-US"/>
              <a:pPr/>
              <a:t>‹#›</a:t>
            </a:fld>
            <a:endParaRPr lang="en-GB" altLang="en-US"/>
          </a:p>
        </p:txBody>
      </p:sp>
    </p:spTree>
    <p:extLst>
      <p:ext uri="{BB962C8B-B14F-4D97-AF65-F5344CB8AC3E}">
        <p14:creationId xmlns:p14="http://schemas.microsoft.com/office/powerpoint/2010/main" val="12764030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0525" y="274638"/>
            <a:ext cx="1946275"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900113" y="274638"/>
            <a:ext cx="5688012"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5">
            <a:extLst>
              <a:ext uri="{FF2B5EF4-FFF2-40B4-BE49-F238E27FC236}">
                <a16:creationId xmlns:a16="http://schemas.microsoft.com/office/drawing/2014/main" id="{974799D1-AC82-84D0-B1A4-404515BDEDF7}"/>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59298499-6C75-35C4-36DE-FECCCE46B15D}"/>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F0F709F8-B3B1-257A-AF21-9DC2808A460C}"/>
              </a:ext>
            </a:extLst>
          </p:cNvPr>
          <p:cNvSpPr>
            <a:spLocks noGrp="1" noChangeArrowheads="1"/>
          </p:cNvSpPr>
          <p:nvPr>
            <p:ph type="sldNum" sz="quarter" idx="12"/>
          </p:nvPr>
        </p:nvSpPr>
        <p:spPr>
          <a:ln/>
        </p:spPr>
        <p:txBody>
          <a:bodyPr/>
          <a:lstStyle>
            <a:lvl1pPr>
              <a:defRPr/>
            </a:lvl1pPr>
          </a:lstStyle>
          <a:p>
            <a:fld id="{E7283E3C-B701-405D-A17C-1EED4474EA4A}" type="slidenum">
              <a:rPr lang="en-GB" altLang="en-US"/>
              <a:pPr/>
              <a:t>‹#›</a:t>
            </a:fld>
            <a:endParaRPr lang="en-GB" altLang="en-US"/>
          </a:p>
        </p:txBody>
      </p:sp>
    </p:spTree>
    <p:extLst>
      <p:ext uri="{BB962C8B-B14F-4D97-AF65-F5344CB8AC3E}">
        <p14:creationId xmlns:p14="http://schemas.microsoft.com/office/powerpoint/2010/main" val="19361800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Rectangle 4">
            <a:extLst>
              <a:ext uri="{FF2B5EF4-FFF2-40B4-BE49-F238E27FC236}">
                <a16:creationId xmlns:a16="http://schemas.microsoft.com/office/drawing/2014/main" id="{F7CC3CD4-35DB-534D-CE55-251C0674C91B}"/>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97F6F12B-E158-2D9B-8797-BF10E181636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388F89EF-5B4A-44BB-64EE-70FA1806750B}"/>
              </a:ext>
            </a:extLst>
          </p:cNvPr>
          <p:cNvSpPr>
            <a:spLocks noGrp="1" noChangeArrowheads="1"/>
          </p:cNvSpPr>
          <p:nvPr>
            <p:ph type="sldNum" sz="quarter" idx="12"/>
          </p:nvPr>
        </p:nvSpPr>
        <p:spPr>
          <a:ln/>
        </p:spPr>
        <p:txBody>
          <a:bodyPr/>
          <a:lstStyle>
            <a:lvl1pPr>
              <a:defRPr/>
            </a:lvl1pPr>
          </a:lstStyle>
          <a:p>
            <a:fld id="{B17120DB-771A-4915-9B99-B6332CFF335C}" type="slidenum">
              <a:rPr lang="en-GB" altLang="en-US"/>
              <a:pPr/>
              <a:t>‹#›</a:t>
            </a:fld>
            <a:endParaRPr lang="en-GB" altLang="en-US"/>
          </a:p>
        </p:txBody>
      </p:sp>
    </p:spTree>
    <p:extLst>
      <p:ext uri="{BB962C8B-B14F-4D97-AF65-F5344CB8AC3E}">
        <p14:creationId xmlns:p14="http://schemas.microsoft.com/office/powerpoint/2010/main" val="1291138096"/>
      </p:ext>
    </p:extLst>
  </p:cSld>
  <p:clrMapOvr>
    <a:masterClrMapping/>
  </p:clrMapOvr>
  <p:transition spd="slow">
    <p:fade thruBlk="1"/>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DEAC66F-17A3-3BCB-CC35-E5D35C904AD1}"/>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62568498-D500-4721-C8A7-9E58C1CF7E53}"/>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1B260509-8197-DF70-1407-5C4C16D26D07}"/>
              </a:ext>
            </a:extLst>
          </p:cNvPr>
          <p:cNvSpPr>
            <a:spLocks noGrp="1" noChangeArrowheads="1"/>
          </p:cNvSpPr>
          <p:nvPr>
            <p:ph type="sldNum" sz="quarter" idx="12"/>
          </p:nvPr>
        </p:nvSpPr>
        <p:spPr>
          <a:ln/>
        </p:spPr>
        <p:txBody>
          <a:bodyPr/>
          <a:lstStyle>
            <a:lvl1pPr>
              <a:defRPr/>
            </a:lvl1pPr>
          </a:lstStyle>
          <a:p>
            <a:fld id="{5AC45D51-A1C0-43F6-910E-7DE9EF214A24}" type="slidenum">
              <a:rPr lang="en-GB" altLang="en-US"/>
              <a:pPr/>
              <a:t>‹#›</a:t>
            </a:fld>
            <a:endParaRPr lang="en-GB" altLang="en-US"/>
          </a:p>
        </p:txBody>
      </p:sp>
    </p:spTree>
    <p:extLst>
      <p:ext uri="{BB962C8B-B14F-4D97-AF65-F5344CB8AC3E}">
        <p14:creationId xmlns:p14="http://schemas.microsoft.com/office/powerpoint/2010/main" val="3851876409"/>
      </p:ext>
    </p:extLst>
  </p:cSld>
  <p:clrMapOvr>
    <a:masterClrMapping/>
  </p:clrMapOvr>
  <p:transition spd="slow">
    <p:fade thruBlk="1"/>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4">
            <a:extLst>
              <a:ext uri="{FF2B5EF4-FFF2-40B4-BE49-F238E27FC236}">
                <a16:creationId xmlns:a16="http://schemas.microsoft.com/office/drawing/2014/main" id="{F8962A17-2452-CB47-369C-A975FF68238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3CB1E4CC-FB33-EFB6-1A55-5646C17BC03D}"/>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C215AA35-826F-78B2-0330-6C94E97DA5E0}"/>
              </a:ext>
            </a:extLst>
          </p:cNvPr>
          <p:cNvSpPr>
            <a:spLocks noGrp="1" noChangeArrowheads="1"/>
          </p:cNvSpPr>
          <p:nvPr>
            <p:ph type="sldNum" sz="quarter" idx="12"/>
          </p:nvPr>
        </p:nvSpPr>
        <p:spPr>
          <a:ln/>
        </p:spPr>
        <p:txBody>
          <a:bodyPr/>
          <a:lstStyle>
            <a:lvl1pPr>
              <a:defRPr/>
            </a:lvl1pPr>
          </a:lstStyle>
          <a:p>
            <a:fld id="{008CDF52-7DB7-4503-A9F1-1241148F5EBD}" type="slidenum">
              <a:rPr lang="en-GB" altLang="en-US"/>
              <a:pPr/>
              <a:t>‹#›</a:t>
            </a:fld>
            <a:endParaRPr lang="en-GB" altLang="en-US"/>
          </a:p>
        </p:txBody>
      </p:sp>
    </p:spTree>
    <p:extLst>
      <p:ext uri="{BB962C8B-B14F-4D97-AF65-F5344CB8AC3E}">
        <p14:creationId xmlns:p14="http://schemas.microsoft.com/office/powerpoint/2010/main" val="1783188370"/>
      </p:ext>
    </p:extLst>
  </p:cSld>
  <p:clrMapOvr>
    <a:masterClrMapping/>
  </p:clrMapOvr>
  <p:transition spd="slow">
    <p:fade thruBlk="1"/>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7AB96858-7905-6BF5-9321-189CCDAB985C}"/>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6BAEB41C-3B61-C0AC-C01F-D3458E265606}"/>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5EC7AF0A-F00E-6692-B5F0-8C7AF455ABEF}"/>
              </a:ext>
            </a:extLst>
          </p:cNvPr>
          <p:cNvSpPr>
            <a:spLocks noGrp="1" noChangeArrowheads="1"/>
          </p:cNvSpPr>
          <p:nvPr>
            <p:ph type="sldNum" sz="quarter" idx="12"/>
          </p:nvPr>
        </p:nvSpPr>
        <p:spPr>
          <a:ln/>
        </p:spPr>
        <p:txBody>
          <a:bodyPr/>
          <a:lstStyle>
            <a:lvl1pPr>
              <a:defRPr/>
            </a:lvl1pPr>
          </a:lstStyle>
          <a:p>
            <a:fld id="{074989E7-F956-495F-A67A-4AD07C6F4468}" type="slidenum">
              <a:rPr lang="en-GB" altLang="en-US"/>
              <a:pPr/>
              <a:t>‹#›</a:t>
            </a:fld>
            <a:endParaRPr lang="en-GB" altLang="en-US"/>
          </a:p>
        </p:txBody>
      </p:sp>
    </p:spTree>
    <p:extLst>
      <p:ext uri="{BB962C8B-B14F-4D97-AF65-F5344CB8AC3E}">
        <p14:creationId xmlns:p14="http://schemas.microsoft.com/office/powerpoint/2010/main" val="4293324159"/>
      </p:ext>
    </p:extLst>
  </p:cSld>
  <p:clrMapOvr>
    <a:masterClrMapping/>
  </p:clrMapOvr>
  <p:transition spd="slow">
    <p:fade thruBlk="1"/>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E6F18BDA-3F55-1299-609B-69AD1CCA065A}"/>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8" name="Rectangle 5">
            <a:extLst>
              <a:ext uri="{FF2B5EF4-FFF2-40B4-BE49-F238E27FC236}">
                <a16:creationId xmlns:a16="http://schemas.microsoft.com/office/drawing/2014/main" id="{F3BED7BE-68D7-AF5B-05CF-A8E3A6C413DC}"/>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9" name="Rectangle 6">
            <a:extLst>
              <a:ext uri="{FF2B5EF4-FFF2-40B4-BE49-F238E27FC236}">
                <a16:creationId xmlns:a16="http://schemas.microsoft.com/office/drawing/2014/main" id="{7132FCF5-6B45-F94D-7748-74D21877D05E}"/>
              </a:ext>
            </a:extLst>
          </p:cNvPr>
          <p:cNvSpPr>
            <a:spLocks noGrp="1" noChangeArrowheads="1"/>
          </p:cNvSpPr>
          <p:nvPr>
            <p:ph type="sldNum" sz="quarter" idx="12"/>
          </p:nvPr>
        </p:nvSpPr>
        <p:spPr>
          <a:ln/>
        </p:spPr>
        <p:txBody>
          <a:bodyPr/>
          <a:lstStyle>
            <a:lvl1pPr>
              <a:defRPr/>
            </a:lvl1pPr>
          </a:lstStyle>
          <a:p>
            <a:fld id="{3DF0A533-09FE-4D0D-8FAB-CC4937A9D863}" type="slidenum">
              <a:rPr lang="en-GB" altLang="en-US"/>
              <a:pPr/>
              <a:t>‹#›</a:t>
            </a:fld>
            <a:endParaRPr lang="en-GB" altLang="en-US"/>
          </a:p>
        </p:txBody>
      </p:sp>
    </p:spTree>
    <p:extLst>
      <p:ext uri="{BB962C8B-B14F-4D97-AF65-F5344CB8AC3E}">
        <p14:creationId xmlns:p14="http://schemas.microsoft.com/office/powerpoint/2010/main" val="808982986"/>
      </p:ext>
    </p:extLst>
  </p:cSld>
  <p:clrMapOvr>
    <a:masterClrMapping/>
  </p:clrMapOvr>
  <p:transition spd="slow">
    <p:fade thruBlk="1"/>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596E9AB2-4166-5FB4-B5D7-2EF65AA8E109}"/>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4" name="Rectangle 5">
            <a:extLst>
              <a:ext uri="{FF2B5EF4-FFF2-40B4-BE49-F238E27FC236}">
                <a16:creationId xmlns:a16="http://schemas.microsoft.com/office/drawing/2014/main" id="{10C2D745-126A-926E-B4B7-7CC3884C039E}"/>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5" name="Rectangle 6">
            <a:extLst>
              <a:ext uri="{FF2B5EF4-FFF2-40B4-BE49-F238E27FC236}">
                <a16:creationId xmlns:a16="http://schemas.microsoft.com/office/drawing/2014/main" id="{A294AB16-52B3-7ACE-6290-F285BA99A4AF}"/>
              </a:ext>
            </a:extLst>
          </p:cNvPr>
          <p:cNvSpPr>
            <a:spLocks noGrp="1" noChangeArrowheads="1"/>
          </p:cNvSpPr>
          <p:nvPr>
            <p:ph type="sldNum" sz="quarter" idx="12"/>
          </p:nvPr>
        </p:nvSpPr>
        <p:spPr>
          <a:ln/>
        </p:spPr>
        <p:txBody>
          <a:bodyPr/>
          <a:lstStyle>
            <a:lvl1pPr>
              <a:defRPr/>
            </a:lvl1pPr>
          </a:lstStyle>
          <a:p>
            <a:fld id="{8E871758-DD43-4A85-B329-BF22281ED39C}" type="slidenum">
              <a:rPr lang="en-GB" altLang="en-US"/>
              <a:pPr/>
              <a:t>‹#›</a:t>
            </a:fld>
            <a:endParaRPr lang="en-GB" altLang="en-US"/>
          </a:p>
        </p:txBody>
      </p:sp>
    </p:spTree>
    <p:extLst>
      <p:ext uri="{BB962C8B-B14F-4D97-AF65-F5344CB8AC3E}">
        <p14:creationId xmlns:p14="http://schemas.microsoft.com/office/powerpoint/2010/main" val="140623893"/>
      </p:ext>
    </p:extLst>
  </p:cSld>
  <p:clrMapOvr>
    <a:masterClrMapping/>
  </p:clrMapOvr>
  <p:transition spd="slow">
    <p:fade thruBlk="1"/>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18D31BA-9DDA-D562-EE95-E64AF86B5DB5}"/>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3" name="Rectangle 5">
            <a:extLst>
              <a:ext uri="{FF2B5EF4-FFF2-40B4-BE49-F238E27FC236}">
                <a16:creationId xmlns:a16="http://schemas.microsoft.com/office/drawing/2014/main" id="{844EB0E7-68BC-F989-1FDD-69654563DE6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4" name="Rectangle 6">
            <a:extLst>
              <a:ext uri="{FF2B5EF4-FFF2-40B4-BE49-F238E27FC236}">
                <a16:creationId xmlns:a16="http://schemas.microsoft.com/office/drawing/2014/main" id="{BF2AE209-9EB8-441D-03F9-ADD8E858AE11}"/>
              </a:ext>
            </a:extLst>
          </p:cNvPr>
          <p:cNvSpPr>
            <a:spLocks noGrp="1" noChangeArrowheads="1"/>
          </p:cNvSpPr>
          <p:nvPr>
            <p:ph type="sldNum" sz="quarter" idx="12"/>
          </p:nvPr>
        </p:nvSpPr>
        <p:spPr>
          <a:ln/>
        </p:spPr>
        <p:txBody>
          <a:bodyPr/>
          <a:lstStyle>
            <a:lvl1pPr>
              <a:defRPr/>
            </a:lvl1pPr>
          </a:lstStyle>
          <a:p>
            <a:fld id="{922B5725-00EE-4A89-9FAB-B193A315A885}" type="slidenum">
              <a:rPr lang="en-GB" altLang="en-US"/>
              <a:pPr/>
              <a:t>‹#›</a:t>
            </a:fld>
            <a:endParaRPr lang="en-GB" altLang="en-US"/>
          </a:p>
        </p:txBody>
      </p:sp>
    </p:spTree>
    <p:extLst>
      <p:ext uri="{BB962C8B-B14F-4D97-AF65-F5344CB8AC3E}">
        <p14:creationId xmlns:p14="http://schemas.microsoft.com/office/powerpoint/2010/main" val="357874070"/>
      </p:ext>
    </p:extLst>
  </p:cSld>
  <p:clrMapOvr>
    <a:masterClrMapping/>
  </p:clrMapOvr>
  <p:transition spd="slow">
    <p:fade thruBlk="1"/>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90A4C94F-BF6D-EDB6-3C45-4ADFF3F9527E}"/>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697D11B3-05AC-DD8A-7740-4619CFB5C09B}"/>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D7E73432-910F-F72F-027E-22511E6B53F7}"/>
              </a:ext>
            </a:extLst>
          </p:cNvPr>
          <p:cNvSpPr>
            <a:spLocks noGrp="1" noChangeArrowheads="1"/>
          </p:cNvSpPr>
          <p:nvPr>
            <p:ph type="sldNum" sz="quarter" idx="12"/>
          </p:nvPr>
        </p:nvSpPr>
        <p:spPr>
          <a:ln/>
        </p:spPr>
        <p:txBody>
          <a:bodyPr/>
          <a:lstStyle>
            <a:lvl1pPr>
              <a:defRPr/>
            </a:lvl1pPr>
          </a:lstStyle>
          <a:p>
            <a:fld id="{04AE3AF1-B9AC-4C38-9016-4DADD358AA91}" type="slidenum">
              <a:rPr lang="en-GB" altLang="en-US"/>
              <a:pPr/>
              <a:t>‹#›</a:t>
            </a:fld>
            <a:endParaRPr lang="en-GB" altLang="en-US"/>
          </a:p>
        </p:txBody>
      </p:sp>
    </p:spTree>
    <p:extLst>
      <p:ext uri="{BB962C8B-B14F-4D97-AF65-F5344CB8AC3E}">
        <p14:creationId xmlns:p14="http://schemas.microsoft.com/office/powerpoint/2010/main" val="2948903012"/>
      </p:ext>
    </p:extLst>
  </p:cSld>
  <p:clrMapOvr>
    <a:masterClrMapping/>
  </p:clrMapOvr>
  <p:transition spd="slow">
    <p:fade thruBlk="1"/>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4">
            <a:extLst>
              <a:ext uri="{FF2B5EF4-FFF2-40B4-BE49-F238E27FC236}">
                <a16:creationId xmlns:a16="http://schemas.microsoft.com/office/drawing/2014/main" id="{029B648F-0E70-24BC-067D-89E5CB02ADB4}"/>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6" name="Rectangle 5">
            <a:extLst>
              <a:ext uri="{FF2B5EF4-FFF2-40B4-BE49-F238E27FC236}">
                <a16:creationId xmlns:a16="http://schemas.microsoft.com/office/drawing/2014/main" id="{E9864C5A-4F96-B22A-DFE7-1CA48019A661}"/>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7" name="Rectangle 6">
            <a:extLst>
              <a:ext uri="{FF2B5EF4-FFF2-40B4-BE49-F238E27FC236}">
                <a16:creationId xmlns:a16="http://schemas.microsoft.com/office/drawing/2014/main" id="{27786023-D3E6-3D24-E6BE-511ED400916F}"/>
              </a:ext>
            </a:extLst>
          </p:cNvPr>
          <p:cNvSpPr>
            <a:spLocks noGrp="1" noChangeArrowheads="1"/>
          </p:cNvSpPr>
          <p:nvPr>
            <p:ph type="sldNum" sz="quarter" idx="12"/>
          </p:nvPr>
        </p:nvSpPr>
        <p:spPr>
          <a:ln/>
        </p:spPr>
        <p:txBody>
          <a:bodyPr/>
          <a:lstStyle>
            <a:lvl1pPr>
              <a:defRPr/>
            </a:lvl1pPr>
          </a:lstStyle>
          <a:p>
            <a:fld id="{F37F195B-1305-4640-9BE9-9EA199BE2FBA}" type="slidenum">
              <a:rPr lang="en-GB" altLang="en-US"/>
              <a:pPr/>
              <a:t>‹#›</a:t>
            </a:fld>
            <a:endParaRPr lang="en-GB" altLang="en-US"/>
          </a:p>
        </p:txBody>
      </p:sp>
    </p:spTree>
    <p:extLst>
      <p:ext uri="{BB962C8B-B14F-4D97-AF65-F5344CB8AC3E}">
        <p14:creationId xmlns:p14="http://schemas.microsoft.com/office/powerpoint/2010/main" val="387872059"/>
      </p:ext>
    </p:extLst>
  </p:cSld>
  <p:clrMapOvr>
    <a:masterClrMapping/>
  </p:clrMapOvr>
  <p:transition spd="slow">
    <p:fade thruBlk="1"/>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6552812D-77EE-F307-B292-03F567531802}"/>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112FE49B-D122-F9BC-6583-BF923F884B1F}"/>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6BD6A500-9FAE-FD38-5737-E34BDF13F38A}"/>
              </a:ext>
            </a:extLst>
          </p:cNvPr>
          <p:cNvSpPr>
            <a:spLocks noGrp="1" noChangeArrowheads="1"/>
          </p:cNvSpPr>
          <p:nvPr>
            <p:ph type="sldNum" sz="quarter" idx="12"/>
          </p:nvPr>
        </p:nvSpPr>
        <p:spPr>
          <a:ln/>
        </p:spPr>
        <p:txBody>
          <a:bodyPr/>
          <a:lstStyle>
            <a:lvl1pPr>
              <a:defRPr/>
            </a:lvl1pPr>
          </a:lstStyle>
          <a:p>
            <a:fld id="{C4CBD576-3C45-458E-AEB1-56372CC8D1B2}" type="slidenum">
              <a:rPr lang="en-GB" altLang="en-US"/>
              <a:pPr/>
              <a:t>‹#›</a:t>
            </a:fld>
            <a:endParaRPr lang="en-GB" altLang="en-US"/>
          </a:p>
        </p:txBody>
      </p:sp>
    </p:spTree>
    <p:extLst>
      <p:ext uri="{BB962C8B-B14F-4D97-AF65-F5344CB8AC3E}">
        <p14:creationId xmlns:p14="http://schemas.microsoft.com/office/powerpoint/2010/main" val="541138431"/>
      </p:ext>
    </p:extLst>
  </p:cSld>
  <p:clrMapOvr>
    <a:masterClrMapping/>
  </p:clrMapOvr>
  <p:transition spd="slow">
    <p:fade thruBlk="1"/>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0B0057C-B054-92FF-1EE5-9567F0B2D658}"/>
              </a:ext>
            </a:extLst>
          </p:cNvPr>
          <p:cNvSpPr>
            <a:spLocks noGrp="1" noChangeArrowheads="1"/>
          </p:cNvSpPr>
          <p:nvPr>
            <p:ph type="dt" sz="half" idx="10"/>
          </p:nvPr>
        </p:nvSpPr>
        <p:spPr>
          <a:ln/>
        </p:spPr>
        <p:txBody>
          <a:bodyPr/>
          <a:lstStyle>
            <a:lvl1pPr>
              <a:defRPr/>
            </a:lvl1pPr>
          </a:lstStyle>
          <a:p>
            <a:pPr>
              <a:defRPr/>
            </a:pPr>
            <a:endParaRPr lang="en-GB" altLang="en-US"/>
          </a:p>
        </p:txBody>
      </p:sp>
      <p:sp>
        <p:nvSpPr>
          <p:cNvPr id="5" name="Rectangle 5">
            <a:extLst>
              <a:ext uri="{FF2B5EF4-FFF2-40B4-BE49-F238E27FC236}">
                <a16:creationId xmlns:a16="http://schemas.microsoft.com/office/drawing/2014/main" id="{391FC427-862B-1CFA-2EA3-B8F7FC2E6A12}"/>
              </a:ext>
            </a:extLst>
          </p:cNvPr>
          <p:cNvSpPr>
            <a:spLocks noGrp="1" noChangeArrowheads="1"/>
          </p:cNvSpPr>
          <p:nvPr>
            <p:ph type="ftr" sz="quarter" idx="11"/>
          </p:nvPr>
        </p:nvSpPr>
        <p:spPr>
          <a:ln/>
        </p:spPr>
        <p:txBody>
          <a:bodyPr/>
          <a:lstStyle>
            <a:lvl1pPr>
              <a:defRPr/>
            </a:lvl1pPr>
          </a:lstStyle>
          <a:p>
            <a:pPr>
              <a:defRPr/>
            </a:pPr>
            <a:endParaRPr lang="en-GB" altLang="en-US"/>
          </a:p>
        </p:txBody>
      </p:sp>
      <p:sp>
        <p:nvSpPr>
          <p:cNvPr id="6" name="Rectangle 6">
            <a:extLst>
              <a:ext uri="{FF2B5EF4-FFF2-40B4-BE49-F238E27FC236}">
                <a16:creationId xmlns:a16="http://schemas.microsoft.com/office/drawing/2014/main" id="{4315C616-BB7D-DC69-1D56-AFA923282F51}"/>
              </a:ext>
            </a:extLst>
          </p:cNvPr>
          <p:cNvSpPr>
            <a:spLocks noGrp="1" noChangeArrowheads="1"/>
          </p:cNvSpPr>
          <p:nvPr>
            <p:ph type="sldNum" sz="quarter" idx="12"/>
          </p:nvPr>
        </p:nvSpPr>
        <p:spPr>
          <a:ln/>
        </p:spPr>
        <p:txBody>
          <a:bodyPr/>
          <a:lstStyle>
            <a:lvl1pPr>
              <a:defRPr/>
            </a:lvl1pPr>
          </a:lstStyle>
          <a:p>
            <a:fld id="{A4EFE64E-F623-4A21-B80A-FD3B125C42A0}" type="slidenum">
              <a:rPr lang="en-GB" altLang="en-US"/>
              <a:pPr/>
              <a:t>‹#›</a:t>
            </a:fld>
            <a:endParaRPr lang="en-GB" altLang="en-US"/>
          </a:p>
        </p:txBody>
      </p:sp>
    </p:spTree>
    <p:extLst>
      <p:ext uri="{BB962C8B-B14F-4D97-AF65-F5344CB8AC3E}">
        <p14:creationId xmlns:p14="http://schemas.microsoft.com/office/powerpoint/2010/main" val="2196386832"/>
      </p:ext>
    </p:extLst>
  </p:cSld>
  <p:clrMapOvr>
    <a:masterClrMapping/>
  </p:clrMapOvr>
  <p:transition spd="slow">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image" Target="../media/image1.jpe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image" Target="../media/image3.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7">
            <a:alphaModFix amt="0"/>
          </a:blip>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62649CE-8630-569B-B012-AC2D23D09840}"/>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header</a:t>
            </a:r>
          </a:p>
        </p:txBody>
      </p:sp>
      <p:sp>
        <p:nvSpPr>
          <p:cNvPr id="1027" name="Text Placeholder 2">
            <a:extLst>
              <a:ext uri="{FF2B5EF4-FFF2-40B4-BE49-F238E27FC236}">
                <a16:creationId xmlns:a16="http://schemas.microsoft.com/office/drawing/2014/main" id="{A9191D3C-2C91-66E3-0D54-56F55798602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5669B840-05DA-4282-81BA-DA9ABA1C7F42}"/>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Arial" charset="0"/>
                <a:ea typeface="ＭＳ Ｐゴシック" charset="-128"/>
              </a:defRPr>
            </a:lvl1pPr>
          </a:lstStyle>
          <a:p>
            <a:pPr>
              <a:defRPr/>
            </a:pPr>
            <a:fld id="{85F0040A-C091-43D7-8FD8-E030E87073F4}" type="datetimeFigureOut">
              <a:rPr lang="en-GB" altLang="en-US"/>
              <a:pPr>
                <a:defRPr/>
              </a:pPr>
              <a:t>16/01/2024</a:t>
            </a:fld>
            <a:endParaRPr lang="en-GB" altLang="en-US"/>
          </a:p>
        </p:txBody>
      </p:sp>
      <p:sp>
        <p:nvSpPr>
          <p:cNvPr id="5" name="Footer Placeholder 4">
            <a:extLst>
              <a:ext uri="{FF2B5EF4-FFF2-40B4-BE49-F238E27FC236}">
                <a16:creationId xmlns:a16="http://schemas.microsoft.com/office/drawing/2014/main" id="{CEE9AA6D-C0EF-46FA-B939-BD424F8410C0}"/>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a:extLst>
              <a:ext uri="{FF2B5EF4-FFF2-40B4-BE49-F238E27FC236}">
                <a16:creationId xmlns:a16="http://schemas.microsoft.com/office/drawing/2014/main" id="{588C02EE-8A01-4B66-95BE-B18915760B76}"/>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97C5CA34-1D89-49B4-AB87-07987CACDD63}" type="slidenum">
              <a:rPr lang="en-GB" altLang="en-US"/>
              <a:pPr/>
              <a:t>‹#›</a:t>
            </a:fld>
            <a:endParaRPr lang="en-GB" altLang="en-US"/>
          </a:p>
        </p:txBody>
      </p:sp>
      <p:pic>
        <p:nvPicPr>
          <p:cNvPr id="1031" name="Picture 6" descr="PGL LOGO OFFICIAL_with Drop Shadow.png">
            <a:extLst>
              <a:ext uri="{FF2B5EF4-FFF2-40B4-BE49-F238E27FC236}">
                <a16:creationId xmlns:a16="http://schemas.microsoft.com/office/drawing/2014/main" id="{2F3B6E15-A456-F75B-AA0E-7270D64EDBB6}"/>
              </a:ext>
            </a:extLst>
          </p:cNvPr>
          <p:cNvPicPr>
            <a:picLocks noChangeAspect="1"/>
          </p:cNvPicPr>
          <p:nvPr/>
        </p:nvPicPr>
        <p:blipFill>
          <a:blip r:embed="rId18">
            <a:extLst>
              <a:ext uri="{28A0092B-C50C-407E-A947-70E740481C1C}">
                <a14:useLocalDpi xmlns:a14="http://schemas.microsoft.com/office/drawing/2010/main" val="0"/>
              </a:ext>
            </a:extLst>
          </a:blip>
          <a:srcRect/>
          <a:stretch>
            <a:fillRect/>
          </a:stretch>
        </p:blipFill>
        <p:spPr bwMode="auto">
          <a:xfrm>
            <a:off x="328613" y="-98425"/>
            <a:ext cx="1328737"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943" r:id="rId1"/>
    <p:sldLayoutId id="2147484944" r:id="rId2"/>
    <p:sldLayoutId id="2147484945" r:id="rId3"/>
    <p:sldLayoutId id="2147484946" r:id="rId4"/>
    <p:sldLayoutId id="2147484947" r:id="rId5"/>
    <p:sldLayoutId id="2147484948" r:id="rId6"/>
    <p:sldLayoutId id="2147484986" r:id="rId7"/>
    <p:sldLayoutId id="2147484987" r:id="rId8"/>
    <p:sldLayoutId id="2147484988" r:id="rId9"/>
    <p:sldLayoutId id="2147484989" r:id="rId10"/>
    <p:sldLayoutId id="2147484990" r:id="rId11"/>
    <p:sldLayoutId id="2147484949" r:id="rId12"/>
    <p:sldLayoutId id="2147484950" r:id="rId13"/>
    <p:sldLayoutId id="2147484951" r:id="rId14"/>
    <p:sldLayoutId id="2147484952" r:id="rId15"/>
  </p:sldLayoutIdLst>
  <p:txStyles>
    <p:titleStyle>
      <a:lvl1pPr algn="ctr" defTabSz="457200" rtl="0" eaLnBrk="0" fontAlgn="base" hangingPunct="0">
        <a:spcBef>
          <a:spcPct val="0"/>
        </a:spcBef>
        <a:spcAft>
          <a:spcPct val="0"/>
        </a:spcAft>
        <a:defRPr sz="4400" b="1" kern="1200">
          <a:solidFill>
            <a:srgbClr val="0062A7"/>
          </a:solidFill>
          <a:latin typeface="Arial"/>
          <a:ea typeface="ＭＳ Ｐゴシック" pitchFamily="34" charset="-128"/>
          <a:cs typeface="Arial"/>
        </a:defRPr>
      </a:lvl1pPr>
      <a:lvl2pPr algn="ctr" defTabSz="457200" rtl="0" eaLnBrk="0" fontAlgn="base" hangingPunct="0">
        <a:spcBef>
          <a:spcPct val="0"/>
        </a:spcBef>
        <a:spcAft>
          <a:spcPct val="0"/>
        </a:spcAft>
        <a:defRPr sz="4400" b="1">
          <a:solidFill>
            <a:srgbClr val="0062A7"/>
          </a:solidFill>
          <a:latin typeface="Arial" charset="0"/>
          <a:ea typeface="ＭＳ Ｐゴシック" pitchFamily="34" charset="-128"/>
          <a:cs typeface="Arial" charset="0"/>
        </a:defRPr>
      </a:lvl2pPr>
      <a:lvl3pPr algn="ctr" defTabSz="457200" rtl="0" eaLnBrk="0" fontAlgn="base" hangingPunct="0">
        <a:spcBef>
          <a:spcPct val="0"/>
        </a:spcBef>
        <a:spcAft>
          <a:spcPct val="0"/>
        </a:spcAft>
        <a:defRPr sz="4400" b="1">
          <a:solidFill>
            <a:srgbClr val="0062A7"/>
          </a:solidFill>
          <a:latin typeface="Arial" charset="0"/>
          <a:ea typeface="ＭＳ Ｐゴシック" pitchFamily="34" charset="-128"/>
          <a:cs typeface="Arial" charset="0"/>
        </a:defRPr>
      </a:lvl3pPr>
      <a:lvl4pPr algn="ctr" defTabSz="457200" rtl="0" eaLnBrk="0" fontAlgn="base" hangingPunct="0">
        <a:spcBef>
          <a:spcPct val="0"/>
        </a:spcBef>
        <a:spcAft>
          <a:spcPct val="0"/>
        </a:spcAft>
        <a:defRPr sz="4400" b="1">
          <a:solidFill>
            <a:srgbClr val="0062A7"/>
          </a:solidFill>
          <a:latin typeface="Arial" charset="0"/>
          <a:ea typeface="ＭＳ Ｐゴシック" pitchFamily="34" charset="-128"/>
          <a:cs typeface="Arial" charset="0"/>
        </a:defRPr>
      </a:lvl4pPr>
      <a:lvl5pPr algn="ctr" defTabSz="457200" rtl="0" eaLnBrk="0" fontAlgn="base" hangingPunct="0">
        <a:spcBef>
          <a:spcPct val="0"/>
        </a:spcBef>
        <a:spcAft>
          <a:spcPct val="0"/>
        </a:spcAft>
        <a:defRPr sz="4400" b="1">
          <a:solidFill>
            <a:srgbClr val="0062A7"/>
          </a:solidFill>
          <a:latin typeface="Arial" charset="0"/>
          <a:ea typeface="ＭＳ Ｐゴシック" pitchFamily="34" charset="-128"/>
          <a:cs typeface="Arial" charset="0"/>
        </a:defRPr>
      </a:lvl5pPr>
      <a:lvl6pPr marL="457200" algn="ctr" defTabSz="457200" rtl="0" eaLnBrk="1" fontAlgn="base" hangingPunct="1">
        <a:spcBef>
          <a:spcPct val="0"/>
        </a:spcBef>
        <a:spcAft>
          <a:spcPct val="0"/>
        </a:spcAft>
        <a:defRPr sz="4400" b="1">
          <a:solidFill>
            <a:srgbClr val="0062A7"/>
          </a:solidFill>
          <a:latin typeface="Arial" charset="0"/>
          <a:ea typeface="ＭＳ Ｐゴシック" charset="0"/>
        </a:defRPr>
      </a:lvl6pPr>
      <a:lvl7pPr marL="914400" algn="ctr" defTabSz="457200" rtl="0" eaLnBrk="1" fontAlgn="base" hangingPunct="1">
        <a:spcBef>
          <a:spcPct val="0"/>
        </a:spcBef>
        <a:spcAft>
          <a:spcPct val="0"/>
        </a:spcAft>
        <a:defRPr sz="4400" b="1">
          <a:solidFill>
            <a:srgbClr val="0062A7"/>
          </a:solidFill>
          <a:latin typeface="Arial" charset="0"/>
          <a:ea typeface="ＭＳ Ｐゴシック" charset="0"/>
        </a:defRPr>
      </a:lvl7pPr>
      <a:lvl8pPr marL="1371600" algn="ctr" defTabSz="457200" rtl="0" eaLnBrk="1" fontAlgn="base" hangingPunct="1">
        <a:spcBef>
          <a:spcPct val="0"/>
        </a:spcBef>
        <a:spcAft>
          <a:spcPct val="0"/>
        </a:spcAft>
        <a:defRPr sz="4400" b="1">
          <a:solidFill>
            <a:srgbClr val="0062A7"/>
          </a:solidFill>
          <a:latin typeface="Arial" charset="0"/>
          <a:ea typeface="ＭＳ Ｐゴシック" charset="0"/>
        </a:defRPr>
      </a:lvl8pPr>
      <a:lvl9pPr marL="1828800" algn="ctr" defTabSz="457200" rtl="0" eaLnBrk="1" fontAlgn="base" hangingPunct="1">
        <a:spcBef>
          <a:spcPct val="0"/>
        </a:spcBef>
        <a:spcAft>
          <a:spcPct val="0"/>
        </a:spcAft>
        <a:defRPr sz="4400" b="1">
          <a:solidFill>
            <a:srgbClr val="0062A7"/>
          </a:solidFill>
          <a:latin typeface="Arial" charset="0"/>
          <a:ea typeface="ＭＳ Ｐゴシック" charset="0"/>
        </a:defRPr>
      </a:lvl9pPr>
    </p:titleStyle>
    <p:bodyStyle>
      <a:lvl1pPr marL="342900" indent="-342900" algn="l" defTabSz="457200" rtl="0" eaLnBrk="0" fontAlgn="base" hangingPunct="0">
        <a:spcBef>
          <a:spcPct val="20000"/>
        </a:spcBef>
        <a:spcAft>
          <a:spcPct val="0"/>
        </a:spcAft>
        <a:buClr>
          <a:srgbClr val="0062A7"/>
        </a:buClr>
        <a:buFont typeface="Arial" panose="020B0604020202020204" pitchFamily="34" charset="0"/>
        <a:buChar char="•"/>
        <a:defRPr sz="3200" kern="1200">
          <a:solidFill>
            <a:srgbClr val="595959"/>
          </a:solidFill>
          <a:latin typeface="Arial"/>
          <a:ea typeface="ＭＳ Ｐゴシック" pitchFamily="34" charset="-128"/>
          <a:cs typeface="Arial"/>
        </a:defRPr>
      </a:lvl1pPr>
      <a:lvl2pPr marL="742950" indent="-285750" algn="l" defTabSz="457200" rtl="0" eaLnBrk="0" fontAlgn="base" hangingPunct="0">
        <a:spcBef>
          <a:spcPct val="20000"/>
        </a:spcBef>
        <a:spcAft>
          <a:spcPct val="0"/>
        </a:spcAft>
        <a:buClr>
          <a:srgbClr val="0062A7"/>
        </a:buClr>
        <a:buFont typeface="Arial" panose="020B0604020202020204" pitchFamily="34" charset="0"/>
        <a:buChar char="•"/>
        <a:defRPr sz="2800" kern="1200">
          <a:solidFill>
            <a:srgbClr val="595959"/>
          </a:solidFill>
          <a:latin typeface="Arial"/>
          <a:ea typeface="ＭＳ Ｐゴシック" pitchFamily="34" charset="-128"/>
          <a:cs typeface="Arial"/>
        </a:defRPr>
      </a:lvl2pPr>
      <a:lvl3pPr marL="1143000" indent="-228600" algn="l" defTabSz="457200" rtl="0" eaLnBrk="0" fontAlgn="base" hangingPunct="0">
        <a:spcBef>
          <a:spcPct val="20000"/>
        </a:spcBef>
        <a:spcAft>
          <a:spcPct val="0"/>
        </a:spcAft>
        <a:buClr>
          <a:srgbClr val="0062A7"/>
        </a:buClr>
        <a:buFont typeface="Arial" panose="020B0604020202020204" pitchFamily="34" charset="0"/>
        <a:buChar char="•"/>
        <a:defRPr sz="2400" kern="1200">
          <a:solidFill>
            <a:srgbClr val="595959"/>
          </a:solidFill>
          <a:latin typeface="Arial"/>
          <a:ea typeface="ＭＳ Ｐゴシック" pitchFamily="34" charset="-128"/>
          <a:cs typeface="Arial"/>
        </a:defRPr>
      </a:lvl3pPr>
      <a:lvl4pPr marL="1600200" indent="-228600" algn="l" defTabSz="457200" rtl="0" eaLnBrk="0" fontAlgn="base" hangingPunct="0">
        <a:spcBef>
          <a:spcPct val="20000"/>
        </a:spcBef>
        <a:spcAft>
          <a:spcPct val="0"/>
        </a:spcAft>
        <a:buClr>
          <a:srgbClr val="0062A7"/>
        </a:buClr>
        <a:buFont typeface="Arial" panose="020B0604020202020204" pitchFamily="34" charset="0"/>
        <a:buChar char="•"/>
        <a:defRPr sz="2000" kern="1200">
          <a:solidFill>
            <a:srgbClr val="595959"/>
          </a:solidFill>
          <a:latin typeface="Arial"/>
          <a:ea typeface="ＭＳ Ｐゴシック" pitchFamily="34" charset="-128"/>
          <a:cs typeface="Arial"/>
        </a:defRPr>
      </a:lvl4pPr>
      <a:lvl5pPr marL="2057400" indent="-228600" algn="l" defTabSz="457200" rtl="0" eaLnBrk="0" fontAlgn="base" hangingPunct="0">
        <a:spcBef>
          <a:spcPct val="20000"/>
        </a:spcBef>
        <a:spcAft>
          <a:spcPct val="0"/>
        </a:spcAft>
        <a:buClr>
          <a:srgbClr val="0062A7"/>
        </a:buClr>
        <a:buFont typeface="Arial" panose="020B0604020202020204" pitchFamily="34" charset="0"/>
        <a:buChar char="•"/>
        <a:defRPr sz="2000" kern="1200">
          <a:solidFill>
            <a:srgbClr val="595959"/>
          </a:solidFill>
          <a:latin typeface="Arial"/>
          <a:ea typeface="ＭＳ Ｐゴシック" pitchFamily="34" charset="-128"/>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pic>
        <p:nvPicPr>
          <p:cNvPr id="2050" name="Picture 2" descr="Background">
            <a:extLst>
              <a:ext uri="{FF2B5EF4-FFF2-40B4-BE49-F238E27FC236}">
                <a16:creationId xmlns:a16="http://schemas.microsoft.com/office/drawing/2014/main" id="{FCE4491A-025C-D98A-E644-C6A51C7E897A}"/>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3">
            <a:extLst>
              <a:ext uri="{FF2B5EF4-FFF2-40B4-BE49-F238E27FC236}">
                <a16:creationId xmlns:a16="http://schemas.microsoft.com/office/drawing/2014/main" id="{DD158139-DE81-DFBD-D04D-D72D3281684B}"/>
              </a:ext>
            </a:extLst>
          </p:cNvPr>
          <p:cNvSpPr>
            <a:spLocks noGrp="1" noChangeArrowheads="1"/>
          </p:cNvSpPr>
          <p:nvPr>
            <p:ph type="title"/>
          </p:nvPr>
        </p:nvSpPr>
        <p:spPr bwMode="auto">
          <a:xfrm>
            <a:off x="900113" y="274638"/>
            <a:ext cx="77755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2052" name="Rectangle 4">
            <a:extLst>
              <a:ext uri="{FF2B5EF4-FFF2-40B4-BE49-F238E27FC236}">
                <a16:creationId xmlns:a16="http://schemas.microsoft.com/office/drawing/2014/main" id="{B07273EE-18A0-D69F-C362-DB69102B2FC1}"/>
              </a:ext>
            </a:extLst>
          </p:cNvPr>
          <p:cNvSpPr>
            <a:spLocks noGrp="1" noChangeArrowheads="1"/>
          </p:cNvSpPr>
          <p:nvPr>
            <p:ph type="body" idx="1"/>
          </p:nvPr>
        </p:nvSpPr>
        <p:spPr bwMode="auto">
          <a:xfrm>
            <a:off x="900113" y="1916113"/>
            <a:ext cx="7786687" cy="421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7173" name="Rectangle 5">
            <a:extLst>
              <a:ext uri="{FF2B5EF4-FFF2-40B4-BE49-F238E27FC236}">
                <a16:creationId xmlns:a16="http://schemas.microsoft.com/office/drawing/2014/main" id="{30C5C09C-B157-4B23-AAD4-6A1BD06FB0E6}"/>
              </a:ext>
            </a:extLst>
          </p:cNvPr>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i="0">
                <a:solidFill>
                  <a:schemeClr val="bg1"/>
                </a:solidFill>
                <a:latin typeface="Arial" charset="0"/>
                <a:ea typeface="+mn-ea"/>
                <a:cs typeface="+mn-cs"/>
              </a:defRPr>
            </a:lvl1pPr>
          </a:lstStyle>
          <a:p>
            <a:pPr>
              <a:defRPr/>
            </a:pPr>
            <a:endParaRPr lang="en-GB"/>
          </a:p>
        </p:txBody>
      </p:sp>
      <p:sp>
        <p:nvSpPr>
          <p:cNvPr id="7174" name="Rectangle 6">
            <a:extLst>
              <a:ext uri="{FF2B5EF4-FFF2-40B4-BE49-F238E27FC236}">
                <a16:creationId xmlns:a16="http://schemas.microsoft.com/office/drawing/2014/main" id="{9E4730C3-741F-405B-82E9-B2DC5D55469C}"/>
              </a:ext>
            </a:extLst>
          </p:cNvPr>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i="0">
                <a:solidFill>
                  <a:schemeClr val="bg1"/>
                </a:solidFill>
                <a:latin typeface="Arial" charset="0"/>
                <a:ea typeface="+mn-ea"/>
                <a:cs typeface="+mn-cs"/>
              </a:defRPr>
            </a:lvl1pPr>
          </a:lstStyle>
          <a:p>
            <a:pPr>
              <a:defRPr/>
            </a:pPr>
            <a:endParaRPr lang="en-GB"/>
          </a:p>
        </p:txBody>
      </p:sp>
      <p:sp>
        <p:nvSpPr>
          <p:cNvPr id="7175" name="Rectangle 7">
            <a:extLst>
              <a:ext uri="{FF2B5EF4-FFF2-40B4-BE49-F238E27FC236}">
                <a16:creationId xmlns:a16="http://schemas.microsoft.com/office/drawing/2014/main" id="{01C4A5F8-298D-46C2-983E-2E883A2AF328}"/>
              </a:ext>
            </a:extLst>
          </p:cNvPr>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i="0">
                <a:solidFill>
                  <a:schemeClr val="bg1"/>
                </a:solidFill>
              </a:defRPr>
            </a:lvl1pPr>
          </a:lstStyle>
          <a:p>
            <a:fld id="{8AC1CC84-D165-4F75-9348-32C10040B05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4953" r:id="rId1"/>
    <p:sldLayoutId id="2147484954" r:id="rId2"/>
    <p:sldLayoutId id="2147484955" r:id="rId3"/>
    <p:sldLayoutId id="2147484956" r:id="rId4"/>
    <p:sldLayoutId id="2147484957" r:id="rId5"/>
    <p:sldLayoutId id="2147484958" r:id="rId6"/>
    <p:sldLayoutId id="2147484959" r:id="rId7"/>
    <p:sldLayoutId id="2147484960" r:id="rId8"/>
    <p:sldLayoutId id="2147484961" r:id="rId9"/>
    <p:sldLayoutId id="2147484962" r:id="rId10"/>
    <p:sldLayoutId id="2147484963" r:id="rId11"/>
  </p:sldLayoutIdLst>
  <p:txStyles>
    <p:titleStyle>
      <a:lvl1pPr algn="ctr" rtl="0" eaLnBrk="0" fontAlgn="base" hangingPunct="0">
        <a:spcBef>
          <a:spcPct val="0"/>
        </a:spcBef>
        <a:spcAft>
          <a:spcPct val="0"/>
        </a:spcAft>
        <a:defRPr sz="4400">
          <a:solidFill>
            <a:schemeClr val="bg1"/>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bg1"/>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bg1"/>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bg1"/>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bg1"/>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bg1"/>
          </a:solidFill>
          <a:latin typeface="Arial" charset="0"/>
        </a:defRPr>
      </a:lvl6pPr>
      <a:lvl7pPr marL="914400" algn="ctr" rtl="0" fontAlgn="base">
        <a:spcBef>
          <a:spcPct val="0"/>
        </a:spcBef>
        <a:spcAft>
          <a:spcPct val="0"/>
        </a:spcAft>
        <a:defRPr sz="4400">
          <a:solidFill>
            <a:schemeClr val="bg1"/>
          </a:solidFill>
          <a:latin typeface="Arial" charset="0"/>
        </a:defRPr>
      </a:lvl7pPr>
      <a:lvl8pPr marL="1371600" algn="ctr" rtl="0" fontAlgn="base">
        <a:spcBef>
          <a:spcPct val="0"/>
        </a:spcBef>
        <a:spcAft>
          <a:spcPct val="0"/>
        </a:spcAft>
        <a:defRPr sz="4400">
          <a:solidFill>
            <a:schemeClr val="bg1"/>
          </a:solidFill>
          <a:latin typeface="Arial" charset="0"/>
        </a:defRPr>
      </a:lvl8pPr>
      <a:lvl9pPr marL="1828800" algn="ctr" rtl="0" fontAlgn="base">
        <a:spcBef>
          <a:spcPct val="0"/>
        </a:spcBef>
        <a:spcAft>
          <a:spcPct val="0"/>
        </a:spcAft>
        <a:defRPr sz="4400">
          <a:solidFill>
            <a:schemeClr val="bg1"/>
          </a:solidFill>
          <a:latin typeface="Arial" charset="0"/>
        </a:defRPr>
      </a:lvl9pPr>
    </p:titleStyle>
    <p:bodyStyle>
      <a:lvl1pPr marL="342900" indent="-342900" algn="l" rtl="0" eaLnBrk="0" fontAlgn="base" hangingPunct="0">
        <a:spcBef>
          <a:spcPct val="20000"/>
        </a:spcBef>
        <a:spcAft>
          <a:spcPct val="0"/>
        </a:spcAft>
        <a:buChar char="•"/>
        <a:defRPr sz="3200">
          <a:solidFill>
            <a:schemeClr val="bg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bg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bg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bg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bg1"/>
          </a:solidFill>
          <a:latin typeface="+mn-lt"/>
          <a:ea typeface="ＭＳ Ｐゴシック" charset="0"/>
        </a:defRPr>
      </a:lvl5pPr>
      <a:lvl6pPr marL="2514600" indent="-228600" algn="l" rtl="0" fontAlgn="base">
        <a:spcBef>
          <a:spcPct val="20000"/>
        </a:spcBef>
        <a:spcAft>
          <a:spcPct val="0"/>
        </a:spcAft>
        <a:buChar char="»"/>
        <a:defRPr sz="2000">
          <a:solidFill>
            <a:schemeClr val="bg1"/>
          </a:solidFill>
          <a:latin typeface="+mn-lt"/>
        </a:defRPr>
      </a:lvl6pPr>
      <a:lvl7pPr marL="2971800" indent="-228600" algn="l" rtl="0" fontAlgn="base">
        <a:spcBef>
          <a:spcPct val="20000"/>
        </a:spcBef>
        <a:spcAft>
          <a:spcPct val="0"/>
        </a:spcAft>
        <a:buChar char="»"/>
        <a:defRPr sz="2000">
          <a:solidFill>
            <a:schemeClr val="bg1"/>
          </a:solidFill>
          <a:latin typeface="+mn-lt"/>
        </a:defRPr>
      </a:lvl7pPr>
      <a:lvl8pPr marL="3429000" indent="-228600" algn="l" rtl="0" fontAlgn="base">
        <a:spcBef>
          <a:spcPct val="20000"/>
        </a:spcBef>
        <a:spcAft>
          <a:spcPct val="0"/>
        </a:spcAft>
        <a:buChar char="»"/>
        <a:defRPr sz="2000">
          <a:solidFill>
            <a:schemeClr val="bg1"/>
          </a:solidFill>
          <a:latin typeface="+mn-lt"/>
        </a:defRPr>
      </a:lvl8pPr>
      <a:lvl9pPr marL="3886200" indent="-228600" algn="l" rtl="0" fontAlgn="base">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4FACA028-C07D-5152-9C3D-D36E878B259C}"/>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4099" name="Rectangle 3">
            <a:extLst>
              <a:ext uri="{FF2B5EF4-FFF2-40B4-BE49-F238E27FC236}">
                <a16:creationId xmlns:a16="http://schemas.microsoft.com/office/drawing/2014/main" id="{1DD19D53-0CD3-E2DF-99CC-63EFA16920D9}"/>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386DECC6-BEE2-41DC-9E32-6CD5342A1481}"/>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n-GB" altLang="en-US"/>
          </a:p>
        </p:txBody>
      </p:sp>
      <p:sp>
        <p:nvSpPr>
          <p:cNvPr id="1029" name="Rectangle 5">
            <a:extLst>
              <a:ext uri="{FF2B5EF4-FFF2-40B4-BE49-F238E27FC236}">
                <a16:creationId xmlns:a16="http://schemas.microsoft.com/office/drawing/2014/main" id="{66E6F388-3F0F-4E00-A51E-36240809EAD9}"/>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en-GB" altLang="en-US"/>
          </a:p>
        </p:txBody>
      </p:sp>
      <p:sp>
        <p:nvSpPr>
          <p:cNvPr id="1030" name="Rectangle 6">
            <a:extLst>
              <a:ext uri="{FF2B5EF4-FFF2-40B4-BE49-F238E27FC236}">
                <a16:creationId xmlns:a16="http://schemas.microsoft.com/office/drawing/2014/main" id="{115E65D5-CC59-48E1-8FC9-7759B1C56A43}"/>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fld id="{08D6C2E3-82BB-4DAE-B369-A606D0ED396D}"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4975" r:id="rId1"/>
    <p:sldLayoutId id="2147484976" r:id="rId2"/>
    <p:sldLayoutId id="2147484977" r:id="rId3"/>
    <p:sldLayoutId id="2147484978" r:id="rId4"/>
    <p:sldLayoutId id="2147484979" r:id="rId5"/>
    <p:sldLayoutId id="2147484980" r:id="rId6"/>
    <p:sldLayoutId id="2147484981" r:id="rId7"/>
    <p:sldLayoutId id="2147484982" r:id="rId8"/>
    <p:sldLayoutId id="2147484983" r:id="rId9"/>
    <p:sldLayoutId id="2147484984" r:id="rId10"/>
    <p:sldLayoutId id="2147484985" r:id="rId11"/>
  </p:sldLayoutIdLst>
  <p:transition spd="slow">
    <p:fade thruBlk="1"/>
  </p:transition>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3.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SWPHCJ98v-Q" TargetMode="External"/><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3.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Process 3">
            <a:extLst>
              <a:ext uri="{FF2B5EF4-FFF2-40B4-BE49-F238E27FC236}">
                <a16:creationId xmlns:a16="http://schemas.microsoft.com/office/drawing/2014/main" id="{82BF96E4-75DF-4F63-95E2-D828CC465B7E}"/>
              </a:ext>
            </a:extLst>
          </p:cNvPr>
          <p:cNvSpPr/>
          <p:nvPr/>
        </p:nvSpPr>
        <p:spPr>
          <a:xfrm>
            <a:off x="468313" y="115888"/>
            <a:ext cx="8496300" cy="3679825"/>
          </a:xfrm>
          <a:prstGeom prst="flowChartProcess">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r>
              <a:rPr lang="en-GB" sz="3200" i="0" dirty="0">
                <a:solidFill>
                  <a:srgbClr val="002060"/>
                </a:solidFill>
                <a:latin typeface="XCCW Joined 1a"/>
              </a:rPr>
              <a:t>Welcome to our information session for the</a:t>
            </a:r>
          </a:p>
          <a:p>
            <a:pPr algn="ctr">
              <a:defRPr/>
            </a:pPr>
            <a:r>
              <a:rPr lang="en-GB" sz="3200" i="0" dirty="0">
                <a:solidFill>
                  <a:srgbClr val="002060"/>
                </a:solidFill>
                <a:latin typeface="XCCW Joined 1a"/>
              </a:rPr>
              <a:t> Year 6 London Trip 2024</a:t>
            </a:r>
            <a:endParaRPr lang="en-GB" altLang="en-US" sz="3200" i="0" dirty="0">
              <a:solidFill>
                <a:srgbClr val="0099CC"/>
              </a:solidFill>
              <a:latin typeface="XCCW Joined 1a" panose="03050602040000000000" pitchFamily="66" charset="0"/>
            </a:endParaRPr>
          </a:p>
        </p:txBody>
      </p:sp>
      <p:pic>
        <p:nvPicPr>
          <p:cNvPr id="1026" name="Picture 2" descr="7 Reasons to Visit London with Kids | Local Passport Family">
            <a:extLst>
              <a:ext uri="{FF2B5EF4-FFF2-40B4-BE49-F238E27FC236}">
                <a16:creationId xmlns:a16="http://schemas.microsoft.com/office/drawing/2014/main" id="{B4AD9B24-5266-4E6A-B670-EF9EA29B00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3068960"/>
            <a:ext cx="5472608" cy="382129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93A75CD-11BE-4A82-8DF1-E55EF9E9DC31}"/>
              </a:ext>
            </a:extLst>
          </p:cNvPr>
          <p:cNvSpPr txBox="1">
            <a:spLocks noChangeArrowheads="1"/>
          </p:cNvSpPr>
          <p:nvPr/>
        </p:nvSpPr>
        <p:spPr>
          <a:xfrm>
            <a:off x="-268288" y="350838"/>
            <a:ext cx="5272088" cy="844550"/>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sz="4000" i="0" dirty="0">
                <a:solidFill>
                  <a:srgbClr val="FF0000"/>
                </a:solidFill>
                <a:effectLst>
                  <a:outerShdw blurRad="38100" dist="38100" dir="2700000" algn="tl">
                    <a:srgbClr val="000000"/>
                  </a:outerShdw>
                </a:effectLst>
              </a:rPr>
              <a:t>Party details</a:t>
            </a:r>
          </a:p>
        </p:txBody>
      </p:sp>
      <p:sp>
        <p:nvSpPr>
          <p:cNvPr id="3" name="Rectangle 3">
            <a:extLst>
              <a:ext uri="{FF2B5EF4-FFF2-40B4-BE49-F238E27FC236}">
                <a16:creationId xmlns:a16="http://schemas.microsoft.com/office/drawing/2014/main" id="{4F490448-FF5F-67FE-F841-6DB9080EFC10}"/>
              </a:ext>
            </a:extLst>
          </p:cNvPr>
          <p:cNvSpPr txBox="1">
            <a:spLocks noChangeArrowheads="1"/>
          </p:cNvSpPr>
          <p:nvPr/>
        </p:nvSpPr>
        <p:spPr bwMode="auto">
          <a:xfrm>
            <a:off x="323850" y="1644650"/>
            <a:ext cx="8053388" cy="511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r>
              <a:rPr lang="en-GB" altLang="en-US" sz="2800" b="1" i="0" dirty="0">
                <a:latin typeface="Comic Sans MS"/>
                <a:ea typeface="ＭＳ Ｐゴシック"/>
              </a:rPr>
              <a:t>Trip leader</a:t>
            </a:r>
            <a:r>
              <a:rPr lang="en-GB" altLang="en-US" sz="2800" i="0" dirty="0">
                <a:latin typeface="Comic Sans MS"/>
                <a:ea typeface="ＭＳ Ｐゴシック"/>
              </a:rPr>
              <a:t>: Mr Davids</a:t>
            </a:r>
            <a:endParaRPr lang="en-GB" altLang="en-US" sz="2800" i="0" dirty="0">
              <a:latin typeface="Comic Sans MS" panose="030F0702030302020204" pitchFamily="66" charset="0"/>
            </a:endParaRPr>
          </a:p>
          <a:p>
            <a:pPr eaLnBrk="1" hangingPunct="1"/>
            <a:r>
              <a:rPr lang="en-GB" altLang="en-US" sz="2800" b="1" i="0" dirty="0">
                <a:latin typeface="Comic Sans MS"/>
                <a:ea typeface="ＭＳ Ｐゴシック"/>
              </a:rPr>
              <a:t>Deputy leader</a:t>
            </a:r>
            <a:r>
              <a:rPr lang="en-GB" altLang="en-US" sz="2800" i="0" dirty="0">
                <a:latin typeface="Comic Sans MS"/>
                <a:ea typeface="ＭＳ Ｐゴシック"/>
              </a:rPr>
              <a:t>: Miss Smith</a:t>
            </a:r>
            <a:endParaRPr lang="en-GB" altLang="en-US" sz="2800" i="0" dirty="0">
              <a:latin typeface="Comic Sans MS" panose="030F0702030302020204" pitchFamily="66" charset="0"/>
            </a:endParaRPr>
          </a:p>
          <a:p>
            <a:pPr eaLnBrk="1" hangingPunct="1"/>
            <a:r>
              <a:rPr lang="en-GB" altLang="en-US" sz="2800" b="1" i="0" dirty="0">
                <a:latin typeface="Comic Sans MS"/>
                <a:ea typeface="ＭＳ Ｐゴシック"/>
              </a:rPr>
              <a:t>Year 6 class teacher</a:t>
            </a:r>
            <a:r>
              <a:rPr lang="en-GB" altLang="en-US" sz="2800" i="0" dirty="0">
                <a:latin typeface="Comic Sans MS"/>
                <a:ea typeface="ＭＳ Ｐゴシック"/>
              </a:rPr>
              <a:t> Miss Gorton</a:t>
            </a:r>
            <a:endParaRPr lang="en-GB" altLang="en-US" sz="2800" i="0" dirty="0">
              <a:latin typeface="Comic Sans MS" panose="030F0702030302020204" pitchFamily="66" charset="0"/>
            </a:endParaRPr>
          </a:p>
          <a:p>
            <a:pPr eaLnBrk="1" hangingPunct="1"/>
            <a:r>
              <a:rPr lang="en-GB" altLang="en-US" sz="2800" b="1" i="0" dirty="0">
                <a:latin typeface="Comic Sans MS"/>
                <a:ea typeface="ＭＳ Ｐゴシック"/>
              </a:rPr>
              <a:t>Mrs </a:t>
            </a:r>
            <a:r>
              <a:rPr lang="en-GB" altLang="en-US" sz="2800" b="1" i="0" dirty="0" err="1">
                <a:latin typeface="Comic Sans MS"/>
                <a:ea typeface="ＭＳ Ｐゴシック"/>
              </a:rPr>
              <a:t>Pask</a:t>
            </a:r>
            <a:r>
              <a:rPr lang="en-GB" altLang="en-US" sz="2800" b="1" i="0" dirty="0">
                <a:latin typeface="Comic Sans MS"/>
                <a:ea typeface="ＭＳ Ｐゴシック"/>
              </a:rPr>
              <a:t> </a:t>
            </a:r>
            <a:r>
              <a:rPr lang="en-GB" altLang="en-US" sz="2800" i="0" dirty="0">
                <a:latin typeface="Comic Sans MS"/>
                <a:ea typeface="ＭＳ Ｐゴシック"/>
              </a:rPr>
              <a:t>– Middle School TA and First Aider</a:t>
            </a:r>
          </a:p>
          <a:p>
            <a:pPr eaLnBrk="1" hangingPunct="1"/>
            <a:r>
              <a:rPr lang="en-GB" altLang="en-US" i="0" dirty="0">
                <a:solidFill>
                  <a:srgbClr val="002060"/>
                </a:solidFill>
                <a:latin typeface="Comic Sans MS"/>
                <a:ea typeface="ＭＳ Ｐゴシック"/>
              </a:rPr>
              <a:t>38 wonderful year 6’s</a:t>
            </a:r>
            <a:endParaRPr lang="en-GB" altLang="en-US" sz="2800" i="0" dirty="0"/>
          </a:p>
        </p:txBody>
      </p:sp>
      <p:pic>
        <p:nvPicPr>
          <p:cNvPr id="13316" name="Picture 3">
            <a:extLst>
              <a:ext uri="{FF2B5EF4-FFF2-40B4-BE49-F238E27FC236}">
                <a16:creationId xmlns:a16="http://schemas.microsoft.com/office/drawing/2014/main" id="{75BF0DF8-2559-95E1-68A9-09617B4773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3800" y="101600"/>
            <a:ext cx="4049713" cy="210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BC59BEC7-63D6-C4E5-D7EF-00B3309F13B6}"/>
              </a:ext>
            </a:extLst>
          </p:cNvPr>
          <p:cNvSpPr txBox="1">
            <a:spLocks noChangeArrowheads="1"/>
          </p:cNvSpPr>
          <p:nvPr/>
        </p:nvSpPr>
        <p:spPr bwMode="auto">
          <a:xfrm>
            <a:off x="228600" y="982663"/>
            <a:ext cx="8686800" cy="547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pPr>
            <a:r>
              <a:rPr lang="en-GB" altLang="en-US" sz="3000" i="0" dirty="0">
                <a:latin typeface="Comic Sans MS"/>
                <a:ea typeface="ＭＳ Ｐゴシック"/>
              </a:rPr>
              <a:t>Meet at SNMS on Monday 5th February, at </a:t>
            </a:r>
            <a:r>
              <a:rPr lang="en-GB" altLang="en-US" sz="3000" b="1" i="0" dirty="0">
                <a:latin typeface="Comic Sans MS"/>
                <a:ea typeface="ＭＳ Ｐゴシック"/>
              </a:rPr>
              <a:t>*approx. </a:t>
            </a:r>
            <a:r>
              <a:rPr lang="en-GB" altLang="en-US" sz="3000" i="0">
                <a:latin typeface="Comic Sans MS"/>
                <a:ea typeface="ＭＳ Ｐゴシック"/>
              </a:rPr>
              <a:t>7am for a </a:t>
            </a:r>
            <a:r>
              <a:rPr lang="en-GB" altLang="en-US" sz="3000" i="0" dirty="0">
                <a:latin typeface="Comic Sans MS"/>
                <a:ea typeface="ＭＳ Ｐゴシック"/>
              </a:rPr>
              <a:t>8am departure. </a:t>
            </a:r>
          </a:p>
          <a:p>
            <a:pPr eaLnBrk="1" hangingPunct="1">
              <a:lnSpc>
                <a:spcPct val="80000"/>
              </a:lnSpc>
            </a:pPr>
            <a:r>
              <a:rPr lang="en-GB" altLang="en-US" sz="3000" i="0" dirty="0">
                <a:latin typeface="Comic Sans MS"/>
                <a:ea typeface="ＭＳ Ｐゴシック"/>
              </a:rPr>
              <a:t>Travel by coach to London</a:t>
            </a:r>
            <a:endParaRPr lang="en-GB" altLang="en-US" sz="3000" dirty="0">
              <a:latin typeface="Comic Sans MS"/>
              <a:ea typeface="ＭＳ Ｐゴシック"/>
            </a:endParaRPr>
          </a:p>
          <a:p>
            <a:pPr eaLnBrk="1" hangingPunct="1">
              <a:lnSpc>
                <a:spcPct val="80000"/>
              </a:lnSpc>
            </a:pPr>
            <a:r>
              <a:rPr lang="en-GB" altLang="en-US" sz="3000" i="0" dirty="0">
                <a:latin typeface="Comic Sans MS"/>
                <a:ea typeface="ＭＳ Ｐゴシック"/>
              </a:rPr>
              <a:t>Children will need a packed lunch for the outward journey. Throughout the trip teachers will make packed lunches for the children.</a:t>
            </a:r>
            <a:endParaRPr lang="en-GB" altLang="en-US" sz="3000" i="0" dirty="0">
              <a:latin typeface="Comic Sans MS" panose="030F0702030302020204" pitchFamily="66" charset="0"/>
            </a:endParaRPr>
          </a:p>
          <a:p>
            <a:pPr eaLnBrk="1" hangingPunct="1">
              <a:lnSpc>
                <a:spcPct val="80000"/>
              </a:lnSpc>
            </a:pPr>
            <a:r>
              <a:rPr lang="en-GB" altLang="en-US" sz="3000" i="0" dirty="0">
                <a:latin typeface="Comic Sans MS" panose="030F0702030302020204" pitchFamily="66" charset="0"/>
                <a:ea typeface="ＭＳ Ｐゴシック"/>
              </a:rPr>
              <a:t>Arrive in London at 12pm and at the YHA approx. 6 pm.</a:t>
            </a:r>
            <a:r>
              <a:rPr lang="en-GB" altLang="en-US" sz="3000" i="0" dirty="0">
                <a:latin typeface="Comic Sans MS"/>
                <a:ea typeface="ＭＳ Ｐゴシック"/>
              </a:rPr>
              <a:t> </a:t>
            </a:r>
            <a:endParaRPr lang="en-GB" altLang="en-US" sz="3000" i="0" dirty="0">
              <a:latin typeface="Comic Sans MS" panose="030F0702030302020204" pitchFamily="66" charset="0"/>
            </a:endParaRPr>
          </a:p>
          <a:p>
            <a:pPr eaLnBrk="1" hangingPunct="1">
              <a:lnSpc>
                <a:spcPct val="80000"/>
              </a:lnSpc>
            </a:pPr>
            <a:r>
              <a:rPr lang="en-GB" altLang="en-US" sz="3000" i="0" dirty="0">
                <a:latin typeface="Comic Sans MS"/>
                <a:ea typeface="ＭＳ Ｐゴシック"/>
              </a:rPr>
              <a:t>We will contact school informing them of our safe arrival &amp; also post to social media. </a:t>
            </a:r>
            <a:endParaRPr lang="en-GB" altLang="en-US" sz="3000" i="0" dirty="0">
              <a:latin typeface="Comic Sans MS" panose="030F0702030302020204" pitchFamily="66" charset="0"/>
            </a:endParaRPr>
          </a:p>
          <a:p>
            <a:pPr eaLnBrk="1" hangingPunct="1">
              <a:lnSpc>
                <a:spcPct val="80000"/>
              </a:lnSpc>
            </a:pPr>
            <a:r>
              <a:rPr lang="en-GB" altLang="en-US" sz="3000" i="0" dirty="0">
                <a:latin typeface="Comic Sans MS"/>
                <a:ea typeface="ＭＳ Ｐゴシック"/>
              </a:rPr>
              <a:t>Return to SNMS Wednesday 7</a:t>
            </a:r>
            <a:r>
              <a:rPr lang="en-GB" altLang="en-US" sz="3000" i="0" baseline="30000" dirty="0">
                <a:latin typeface="Comic Sans MS"/>
                <a:ea typeface="ＭＳ Ｐゴシック"/>
              </a:rPr>
              <a:t>th</a:t>
            </a:r>
            <a:r>
              <a:rPr lang="en-GB" altLang="en-US" sz="3000" i="0" dirty="0">
                <a:latin typeface="Comic Sans MS"/>
                <a:ea typeface="ＭＳ Ｐゴシック"/>
              </a:rPr>
              <a:t> February at approx. 4pm  </a:t>
            </a:r>
            <a:endParaRPr lang="en-GB" altLang="en-US" sz="3000" i="0" dirty="0">
              <a:latin typeface="Comic Sans MS" panose="030F0702030302020204" pitchFamily="66" charset="0"/>
            </a:endParaRPr>
          </a:p>
        </p:txBody>
      </p:sp>
      <p:sp>
        <p:nvSpPr>
          <p:cNvPr id="3" name="Rectangle 2">
            <a:extLst>
              <a:ext uri="{FF2B5EF4-FFF2-40B4-BE49-F238E27FC236}">
                <a16:creationId xmlns:a16="http://schemas.microsoft.com/office/drawing/2014/main" id="{5AD0FD1D-F379-419B-AF46-3A6207497058}"/>
              </a:ext>
            </a:extLst>
          </p:cNvPr>
          <p:cNvSpPr txBox="1">
            <a:spLocks noChangeArrowheads="1"/>
          </p:cNvSpPr>
          <p:nvPr/>
        </p:nvSpPr>
        <p:spPr>
          <a:xfrm>
            <a:off x="1066800" y="66675"/>
            <a:ext cx="7010400" cy="769938"/>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dirty="0">
                <a:effectLst>
                  <a:outerShdw blurRad="38100" dist="38100" dir="2700000" algn="tl">
                    <a:srgbClr val="000000"/>
                  </a:outerShdw>
                </a:effectLst>
              </a:rPr>
              <a:t>Dates of travel</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01834F7C-8C80-43A6-98F8-F9B8FE6BB2DE}"/>
              </a:ext>
            </a:extLst>
          </p:cNvPr>
          <p:cNvSpPr txBox="1">
            <a:spLocks noChangeArrowheads="1"/>
          </p:cNvSpPr>
          <p:nvPr/>
        </p:nvSpPr>
        <p:spPr>
          <a:xfrm>
            <a:off x="228600" y="0"/>
            <a:ext cx="8686800" cy="6858000"/>
          </a:xfrm>
          <a:prstGeom prst="rect">
            <a:avLst/>
          </a:prstGeom>
        </p:spPr>
        <p:txBody>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hangingPunct="1">
              <a:lnSpc>
                <a:spcPct val="80000"/>
              </a:lnSpc>
              <a:buFontTx/>
              <a:buNone/>
              <a:defRPr/>
            </a:pPr>
            <a:r>
              <a:rPr lang="en-GB" altLang="en-US" sz="2000" b="1" i="0" dirty="0">
                <a:solidFill>
                  <a:srgbClr val="0099CC"/>
                </a:solidFill>
                <a:latin typeface="Comic Sans MS" panose="030F0702030302020204" pitchFamily="66" charset="0"/>
              </a:rPr>
              <a:t>Itinerary</a:t>
            </a:r>
          </a:p>
          <a:p>
            <a:pPr marL="0" indent="0" algn="ctr" eaLnBrk="1" hangingPunct="1">
              <a:lnSpc>
                <a:spcPct val="80000"/>
              </a:lnSpc>
              <a:buFontTx/>
              <a:buNone/>
              <a:defRPr/>
            </a:pPr>
            <a:endParaRPr lang="en-GB" altLang="en-US" sz="1800" i="0" dirty="0">
              <a:latin typeface="Comic Sans MS" panose="030F0702030302020204" pitchFamily="66" charset="0"/>
            </a:endParaRPr>
          </a:p>
          <a:p>
            <a:pPr marL="0" indent="0" algn="ctr" eaLnBrk="1" hangingPunct="1">
              <a:lnSpc>
                <a:spcPct val="80000"/>
              </a:lnSpc>
              <a:buFontTx/>
              <a:buNone/>
              <a:defRPr/>
            </a:pPr>
            <a:r>
              <a:rPr lang="en-GB" sz="1800" dirty="0">
                <a:solidFill>
                  <a:schemeClr val="accent2"/>
                </a:solidFill>
              </a:rPr>
              <a:t>Mon 05 Feb 2024 </a:t>
            </a:r>
          </a:p>
          <a:p>
            <a:pPr marL="0" indent="0" algn="ctr" eaLnBrk="1" hangingPunct="1">
              <a:lnSpc>
                <a:spcPct val="80000"/>
              </a:lnSpc>
              <a:buFontTx/>
              <a:buNone/>
              <a:defRPr/>
            </a:pPr>
            <a:r>
              <a:rPr lang="en-GB" sz="1800" b="1" dirty="0"/>
              <a:t>08:00 Depart pick-up point</a:t>
            </a:r>
          </a:p>
          <a:p>
            <a:pPr marL="0" indent="0" algn="ctr" eaLnBrk="1" hangingPunct="1">
              <a:lnSpc>
                <a:spcPct val="80000"/>
              </a:lnSpc>
              <a:buFontTx/>
              <a:buNone/>
              <a:defRPr/>
            </a:pPr>
            <a:r>
              <a:rPr lang="en-GB" sz="1800" b="1" dirty="0"/>
              <a:t>12:00 Arrive London </a:t>
            </a:r>
          </a:p>
          <a:p>
            <a:pPr marL="0" indent="0" algn="ctr" eaLnBrk="1" hangingPunct="1">
              <a:lnSpc>
                <a:spcPct val="80000"/>
              </a:lnSpc>
              <a:buFontTx/>
              <a:buNone/>
              <a:defRPr/>
            </a:pPr>
            <a:r>
              <a:rPr lang="en-GB" sz="1800" dirty="0"/>
              <a:t>13:00 Visit Natural History Museum </a:t>
            </a:r>
          </a:p>
          <a:p>
            <a:pPr marL="0" indent="0" algn="ctr" eaLnBrk="1" hangingPunct="1">
              <a:lnSpc>
                <a:spcPct val="80000"/>
              </a:lnSpc>
              <a:buFontTx/>
              <a:buNone/>
              <a:defRPr/>
            </a:pPr>
            <a:r>
              <a:rPr lang="en-GB" sz="1800" dirty="0"/>
              <a:t>18:00 Arrive accommodation YHA London Thameside 20 Salter Road London SE16 5PR Tel: 0207 232 2114 Fax: 0207 237 2919</a:t>
            </a:r>
          </a:p>
          <a:p>
            <a:pPr marL="0" indent="0" algn="ctr" eaLnBrk="1" hangingPunct="1">
              <a:lnSpc>
                <a:spcPct val="80000"/>
              </a:lnSpc>
              <a:buFontTx/>
              <a:buNone/>
              <a:defRPr/>
            </a:pPr>
            <a:r>
              <a:rPr lang="en-GB" sz="1800" dirty="0"/>
              <a:t>18:30 Evening meal YHA London Thameside </a:t>
            </a:r>
          </a:p>
          <a:p>
            <a:pPr marL="0" indent="0" algn="ctr" eaLnBrk="1" hangingPunct="1">
              <a:lnSpc>
                <a:spcPct val="80000"/>
              </a:lnSpc>
              <a:buFontTx/>
              <a:buNone/>
              <a:defRPr/>
            </a:pPr>
            <a:endParaRPr lang="en-GB" sz="1800" dirty="0"/>
          </a:p>
          <a:p>
            <a:pPr marL="0" indent="0" algn="ctr" eaLnBrk="1" hangingPunct="1">
              <a:lnSpc>
                <a:spcPct val="80000"/>
              </a:lnSpc>
              <a:buFontTx/>
              <a:buNone/>
              <a:defRPr/>
            </a:pPr>
            <a:r>
              <a:rPr lang="en-GB" sz="1800" dirty="0">
                <a:solidFill>
                  <a:schemeClr val="accent2"/>
                </a:solidFill>
              </a:rPr>
              <a:t>Tue 06 Feb 2024 </a:t>
            </a:r>
          </a:p>
          <a:p>
            <a:pPr marL="0" indent="0" algn="ctr" eaLnBrk="1" hangingPunct="1">
              <a:lnSpc>
                <a:spcPct val="80000"/>
              </a:lnSpc>
              <a:buFontTx/>
              <a:buNone/>
              <a:defRPr/>
            </a:pPr>
            <a:r>
              <a:rPr lang="en-GB" sz="1800" dirty="0"/>
              <a:t>08:30 Breakfast </a:t>
            </a:r>
          </a:p>
          <a:p>
            <a:pPr marL="0" indent="0" algn="ctr" eaLnBrk="1" hangingPunct="1">
              <a:lnSpc>
                <a:spcPct val="80000"/>
              </a:lnSpc>
              <a:buFontTx/>
              <a:buNone/>
              <a:defRPr/>
            </a:pPr>
            <a:r>
              <a:rPr lang="en-GB" sz="1800" dirty="0"/>
              <a:t>10:00 Visit Imperial War Museum IWM London tells the story of conflict from 1914 to the present day. </a:t>
            </a:r>
          </a:p>
          <a:p>
            <a:pPr marL="0" indent="0" algn="ctr" eaLnBrk="1" hangingPunct="1">
              <a:lnSpc>
                <a:spcPct val="80000"/>
              </a:lnSpc>
              <a:buFontTx/>
              <a:buNone/>
              <a:defRPr/>
            </a:pPr>
            <a:r>
              <a:rPr lang="en-GB" sz="1800" dirty="0"/>
              <a:t>14:00 Sightseeing Drive around London to see Buckingham Palace. </a:t>
            </a:r>
          </a:p>
          <a:p>
            <a:pPr marL="0" indent="0" algn="ctr" eaLnBrk="1" hangingPunct="1">
              <a:lnSpc>
                <a:spcPct val="80000"/>
              </a:lnSpc>
              <a:buFontTx/>
              <a:buNone/>
              <a:defRPr/>
            </a:pPr>
            <a:r>
              <a:rPr lang="en-GB" sz="1800" dirty="0"/>
              <a:t>15:45 Visit Boat trip - Thames See all the major sights on a trip between Westminster Tower - Sailing Time: 16:00 </a:t>
            </a:r>
          </a:p>
          <a:p>
            <a:pPr marL="0" indent="0" algn="ctr" eaLnBrk="1" hangingPunct="1">
              <a:lnSpc>
                <a:spcPct val="80000"/>
              </a:lnSpc>
              <a:buFontTx/>
              <a:buNone/>
              <a:defRPr/>
            </a:pPr>
            <a:r>
              <a:rPr lang="en-GB" sz="1800" dirty="0"/>
              <a:t>18:00 Evening meal YHA London Thameside </a:t>
            </a:r>
          </a:p>
          <a:p>
            <a:pPr marL="0" indent="0" algn="ctr" eaLnBrk="1" hangingPunct="1">
              <a:lnSpc>
                <a:spcPct val="80000"/>
              </a:lnSpc>
              <a:buFontTx/>
              <a:buNone/>
              <a:defRPr/>
            </a:pPr>
            <a:endParaRPr lang="en-GB" sz="1800" dirty="0"/>
          </a:p>
          <a:p>
            <a:pPr marL="0" indent="0" algn="ctr" eaLnBrk="1" hangingPunct="1">
              <a:lnSpc>
                <a:spcPct val="80000"/>
              </a:lnSpc>
              <a:buFontTx/>
              <a:buNone/>
              <a:defRPr/>
            </a:pPr>
            <a:r>
              <a:rPr lang="en-GB" sz="1800" dirty="0">
                <a:solidFill>
                  <a:schemeClr val="accent2"/>
                </a:solidFill>
              </a:rPr>
              <a:t>Wed 07 Feb 2024 08:30 </a:t>
            </a:r>
          </a:p>
          <a:p>
            <a:pPr marL="0" indent="0" algn="ctr" eaLnBrk="1" hangingPunct="1">
              <a:lnSpc>
                <a:spcPct val="80000"/>
              </a:lnSpc>
              <a:buFontTx/>
              <a:buNone/>
              <a:defRPr/>
            </a:pPr>
            <a:r>
              <a:rPr lang="en-GB" sz="1800" dirty="0"/>
              <a:t>Breakfast 09:00 Depart YHA London Thameside</a:t>
            </a:r>
          </a:p>
          <a:p>
            <a:pPr marL="0" indent="0" algn="ctr" eaLnBrk="1" hangingPunct="1">
              <a:lnSpc>
                <a:spcPct val="80000"/>
              </a:lnSpc>
              <a:buFontTx/>
              <a:buNone/>
              <a:defRPr/>
            </a:pPr>
            <a:r>
              <a:rPr lang="en-GB" sz="1800" dirty="0"/>
              <a:t>10:00 Visit Houses of Parliament Please arrange this visit with your local MP.</a:t>
            </a:r>
          </a:p>
          <a:p>
            <a:pPr marL="0" indent="0" algn="ctr" eaLnBrk="1" hangingPunct="1">
              <a:lnSpc>
                <a:spcPct val="80000"/>
              </a:lnSpc>
              <a:buFontTx/>
              <a:buNone/>
              <a:defRPr/>
            </a:pPr>
            <a:r>
              <a:rPr lang="en-GB" sz="1800" b="1" dirty="0"/>
              <a:t>13:00 Depart London </a:t>
            </a:r>
          </a:p>
          <a:p>
            <a:pPr marL="0" indent="0" algn="ctr" eaLnBrk="1" hangingPunct="1">
              <a:lnSpc>
                <a:spcPct val="80000"/>
              </a:lnSpc>
              <a:buFontTx/>
              <a:buNone/>
              <a:defRPr/>
            </a:pPr>
            <a:r>
              <a:rPr lang="en-GB" sz="1800" b="1" dirty="0"/>
              <a:t>16:00 Arrive back at school</a:t>
            </a:r>
            <a:endParaRPr lang="en-GB" altLang="en-US" sz="1800" b="1" i="0" dirty="0">
              <a:latin typeface="Comic Sans MS" panose="030F0702030302020204" pitchFamily="66" charset="0"/>
            </a:endParaRPr>
          </a:p>
          <a:p>
            <a:pPr eaLnBrk="1" hangingPunct="1">
              <a:lnSpc>
                <a:spcPct val="80000"/>
              </a:lnSpc>
              <a:defRPr/>
            </a:pPr>
            <a:endParaRPr lang="en-GB" altLang="en-US" sz="1600" i="0" dirty="0">
              <a:latin typeface="Comic Sans MS" panose="030F0702030302020204" pitchFamily="66" charset="0"/>
            </a:endParaRPr>
          </a:p>
          <a:p>
            <a:pPr eaLnBrk="1" hangingPunct="1">
              <a:lnSpc>
                <a:spcPct val="80000"/>
              </a:lnSpc>
              <a:defRPr/>
            </a:pPr>
            <a:endParaRPr lang="en-GB" altLang="en-US" sz="2000" i="0" dirty="0">
              <a:latin typeface="Comic Sans MS" panose="030F0702030302020204" pitchFamily="66" charset="0"/>
            </a:endParaRPr>
          </a:p>
        </p:txBody>
      </p:sp>
      <p:sp>
        <p:nvSpPr>
          <p:cNvPr id="4" name="Rectangle 1">
            <a:extLst>
              <a:ext uri="{FF2B5EF4-FFF2-40B4-BE49-F238E27FC236}">
                <a16:creationId xmlns:a16="http://schemas.microsoft.com/office/drawing/2014/main" id="{169F2F02-3875-70C5-4D22-E2716C25B604}"/>
              </a:ext>
            </a:extLst>
          </p:cNvPr>
          <p:cNvSpPr>
            <a:spLocks noChangeArrowheads="1"/>
          </p:cNvSpPr>
          <p:nvPr/>
        </p:nvSpPr>
        <p:spPr bwMode="auto">
          <a:xfrm>
            <a:off x="3810000" y="37480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p:transition spd="slow">
    <p:fade thruBlk="1"/>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92B4721-D034-F87C-FBE3-E705AFEFAD4F}"/>
              </a:ext>
            </a:extLst>
          </p:cNvPr>
          <p:cNvSpPr txBox="1"/>
          <p:nvPr/>
        </p:nvSpPr>
        <p:spPr>
          <a:xfrm>
            <a:off x="179512" y="908720"/>
            <a:ext cx="8712968" cy="3323987"/>
          </a:xfrm>
          <a:prstGeom prst="rect">
            <a:avLst/>
          </a:prstGeom>
          <a:noFill/>
        </p:spPr>
        <p:txBody>
          <a:bodyPr wrap="square" rtlCol="0">
            <a:spAutoFit/>
          </a:bodyPr>
          <a:lstStyle/>
          <a:p>
            <a:pPr algn="ctr"/>
            <a:r>
              <a:rPr lang="en-GB" sz="4000" u="sng" dirty="0"/>
              <a:t>YHA Thameside</a:t>
            </a:r>
          </a:p>
          <a:p>
            <a:endParaRPr lang="en-GB" sz="4000" u="sng" dirty="0"/>
          </a:p>
          <a:p>
            <a:pPr fontAlgn="base"/>
            <a:r>
              <a:rPr lang="en-GB" sz="1800" b="1"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Arial" panose="020B0604020202020204" pitchFamily="34" charset="0"/>
              <a:cs typeface="Times New Roman" panose="02020603050405020304" pitchFamily="18" charset="0"/>
            </a:endParaRPr>
          </a:p>
          <a:p>
            <a:r>
              <a:rPr lang="en-GB" sz="3200" dirty="0">
                <a:solidFill>
                  <a:srgbClr val="242424"/>
                </a:solidFill>
                <a:effectLst/>
                <a:latin typeface="Arial" panose="020B0604020202020204" pitchFamily="34" charset="0"/>
                <a:ea typeface="Arial" panose="020B0604020202020204" pitchFamily="34" charset="0"/>
                <a:hlinkClick r:id="rId2"/>
              </a:rPr>
              <a:t>Virtual tour.</a:t>
            </a:r>
            <a:endParaRPr lang="en-GB" sz="6000" u="sng" dirty="0"/>
          </a:p>
          <a:p>
            <a:endParaRPr lang="en-GB" sz="4000" u="sng" dirty="0"/>
          </a:p>
          <a:p>
            <a:endParaRPr lang="en-GB" sz="4000" u="sng" dirty="0"/>
          </a:p>
        </p:txBody>
      </p:sp>
    </p:spTree>
    <p:extLst>
      <p:ext uri="{BB962C8B-B14F-4D97-AF65-F5344CB8AC3E}">
        <p14:creationId xmlns:p14="http://schemas.microsoft.com/office/powerpoint/2010/main" val="2005799381"/>
      </p:ext>
    </p:extLst>
  </p:cSld>
  <p:clrMapOvr>
    <a:masterClrMapping/>
  </p:clrMapOvr>
  <p:transition spd="slow">
    <p:fade thruBlk="1"/>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92B4721-D034-F87C-FBE3-E705AFEFAD4F}"/>
              </a:ext>
            </a:extLst>
          </p:cNvPr>
          <p:cNvSpPr txBox="1"/>
          <p:nvPr/>
        </p:nvSpPr>
        <p:spPr>
          <a:xfrm>
            <a:off x="107504" y="116632"/>
            <a:ext cx="8712968" cy="7694414"/>
          </a:xfrm>
          <a:prstGeom prst="rect">
            <a:avLst/>
          </a:prstGeom>
          <a:noFill/>
        </p:spPr>
        <p:txBody>
          <a:bodyPr wrap="square" rtlCol="0">
            <a:spAutoFit/>
          </a:bodyPr>
          <a:lstStyle/>
          <a:p>
            <a:pPr algn="ctr"/>
            <a:r>
              <a:rPr lang="en-GB" sz="3200" u="sng" dirty="0"/>
              <a:t>Breakfast</a:t>
            </a:r>
          </a:p>
          <a:p>
            <a:pPr fontAlgn="base"/>
            <a:r>
              <a:rPr lang="en-GB" sz="1800" b="1" dirty="0">
                <a:effectLst/>
                <a:latin typeface="Arial" panose="020B0604020202020204" pitchFamily="34" charset="0"/>
                <a:ea typeface="Times New Roman" panose="02020603050405020304" pitchFamily="18" charset="0"/>
                <a:cs typeface="Arial" panose="020B0604020202020204" pitchFamily="34" charset="0"/>
              </a:rPr>
              <a:t> </a:t>
            </a:r>
            <a:endParaRPr lang="en-GB" sz="1800" dirty="0">
              <a:effectLst/>
              <a:latin typeface="Arial" panose="020B0604020202020204" pitchFamily="34" charset="0"/>
              <a:ea typeface="Arial" panose="020B0604020202020204" pitchFamily="34" charset="0"/>
              <a:cs typeface="Times New Roman" panose="02020603050405020304" pitchFamily="18" charset="0"/>
            </a:endParaRPr>
          </a:p>
          <a:p>
            <a:r>
              <a:rPr lang="en-GB" sz="3200" dirty="0">
                <a:solidFill>
                  <a:srgbClr val="242424"/>
                </a:solidFill>
                <a:effectLst/>
                <a:latin typeface="Arial" panose="020B0604020202020204" pitchFamily="34" charset="0"/>
                <a:ea typeface="Arial" panose="020B0604020202020204" pitchFamily="34" charset="0"/>
              </a:rPr>
              <a:t>The YHA breakfast for groups consists of a continental buffet from which you may help yourself and a cooked full / vegetarian English breakfast served by the YHA team. </a:t>
            </a:r>
          </a:p>
          <a:p>
            <a:endParaRPr lang="en-GB" sz="3200" u="sng" dirty="0">
              <a:solidFill>
                <a:srgbClr val="242424"/>
              </a:solidFill>
            </a:endParaRPr>
          </a:p>
          <a:p>
            <a:pPr algn="ctr"/>
            <a:r>
              <a:rPr lang="en-GB" sz="2800" u="sng" dirty="0">
                <a:solidFill>
                  <a:srgbClr val="242424"/>
                </a:solidFill>
              </a:rPr>
              <a:t>Lunch</a:t>
            </a:r>
          </a:p>
          <a:p>
            <a:pPr algn="ctr"/>
            <a:r>
              <a:rPr lang="en-GB" sz="3200" dirty="0"/>
              <a:t>Packed lunch – sandwiches (ham or cheese) made by the staff in the morning</a:t>
            </a:r>
            <a:r>
              <a:rPr lang="en-GB" sz="3600" dirty="0"/>
              <a:t>.</a:t>
            </a:r>
          </a:p>
          <a:p>
            <a:pPr algn="ctr"/>
            <a:endParaRPr lang="en-GB" sz="3600" dirty="0"/>
          </a:p>
          <a:p>
            <a:pPr algn="ctr"/>
            <a:r>
              <a:rPr lang="en-GB" sz="3600" b="1" u="sng" dirty="0"/>
              <a:t>Please provide a water bottle for your child – we will bring some squash. </a:t>
            </a:r>
          </a:p>
          <a:p>
            <a:endParaRPr lang="en-GB" sz="4000" u="sng" dirty="0"/>
          </a:p>
          <a:p>
            <a:endParaRPr lang="en-GB" sz="4000" u="sng" dirty="0"/>
          </a:p>
        </p:txBody>
      </p:sp>
    </p:spTree>
    <p:extLst>
      <p:ext uri="{BB962C8B-B14F-4D97-AF65-F5344CB8AC3E}">
        <p14:creationId xmlns:p14="http://schemas.microsoft.com/office/powerpoint/2010/main" val="1394911350"/>
      </p:ext>
    </p:extLst>
  </p:cSld>
  <p:clrMapOvr>
    <a:masterClrMapping/>
  </p:clrMapOvr>
  <p:transition spd="slow">
    <p:fade thruBlk="1"/>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3BB7701-3A12-41F3-83C6-FDF88669FFCE}"/>
              </a:ext>
            </a:extLst>
          </p:cNvPr>
          <p:cNvPicPr>
            <a:picLocks noChangeAspect="1"/>
          </p:cNvPicPr>
          <p:nvPr/>
        </p:nvPicPr>
        <p:blipFill>
          <a:blip r:embed="rId2"/>
          <a:stretch>
            <a:fillRect/>
          </a:stretch>
        </p:blipFill>
        <p:spPr>
          <a:xfrm>
            <a:off x="447675" y="2021896"/>
            <a:ext cx="8248650" cy="4464496"/>
          </a:xfrm>
          <a:prstGeom prst="rect">
            <a:avLst/>
          </a:prstGeom>
        </p:spPr>
      </p:pic>
      <p:sp>
        <p:nvSpPr>
          <p:cNvPr id="4" name="TextBox 3">
            <a:extLst>
              <a:ext uri="{FF2B5EF4-FFF2-40B4-BE49-F238E27FC236}">
                <a16:creationId xmlns:a16="http://schemas.microsoft.com/office/drawing/2014/main" id="{092B4721-D034-F87C-FBE3-E705AFEFAD4F}"/>
              </a:ext>
            </a:extLst>
          </p:cNvPr>
          <p:cNvSpPr txBox="1"/>
          <p:nvPr/>
        </p:nvSpPr>
        <p:spPr>
          <a:xfrm>
            <a:off x="3275856" y="908720"/>
            <a:ext cx="3292889" cy="707886"/>
          </a:xfrm>
          <a:prstGeom prst="rect">
            <a:avLst/>
          </a:prstGeom>
          <a:noFill/>
        </p:spPr>
        <p:txBody>
          <a:bodyPr wrap="none" rtlCol="0">
            <a:spAutoFit/>
          </a:bodyPr>
          <a:lstStyle/>
          <a:p>
            <a:r>
              <a:rPr lang="en-GB" sz="4000" u="sng" dirty="0"/>
              <a:t>Evening Meal</a:t>
            </a:r>
          </a:p>
        </p:txBody>
      </p:sp>
    </p:spTree>
    <p:extLst>
      <p:ext uri="{BB962C8B-B14F-4D97-AF65-F5344CB8AC3E}">
        <p14:creationId xmlns:p14="http://schemas.microsoft.com/office/powerpoint/2010/main" val="730840873"/>
      </p:ext>
    </p:extLst>
  </p:cSld>
  <p:clrMapOvr>
    <a:masterClrMapping/>
  </p:clrMapOvr>
  <p:transition spd="slow">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29D7DF9-550E-A5CB-36B0-6416D16A43CF}"/>
              </a:ext>
            </a:extLst>
          </p:cNvPr>
          <p:cNvSpPr txBox="1">
            <a:spLocks noChangeArrowheads="1"/>
          </p:cNvSpPr>
          <p:nvPr/>
        </p:nvSpPr>
        <p:spPr bwMode="auto">
          <a:xfrm>
            <a:off x="161925" y="1844675"/>
            <a:ext cx="882015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r>
              <a:rPr lang="en-GB" altLang="en-US" sz="2800" i="0" dirty="0">
                <a:latin typeface="Comic Sans MS" panose="030F0702030302020204" pitchFamily="66" charset="0"/>
              </a:rPr>
              <a:t>At your discretion but we would recommend £30-£40 as we will be able to visit a couple of shops over the 3 days.   </a:t>
            </a:r>
          </a:p>
          <a:p>
            <a:pPr eaLnBrk="1" hangingPunct="1"/>
            <a:endParaRPr lang="en-GB" altLang="en-US" i="0" dirty="0"/>
          </a:p>
          <a:p>
            <a:pPr eaLnBrk="1" hangingPunct="1"/>
            <a:endParaRPr lang="en-GB" altLang="en-US" i="0" dirty="0"/>
          </a:p>
        </p:txBody>
      </p:sp>
      <p:sp>
        <p:nvSpPr>
          <p:cNvPr id="3" name="Rectangle 2">
            <a:extLst>
              <a:ext uri="{FF2B5EF4-FFF2-40B4-BE49-F238E27FC236}">
                <a16:creationId xmlns:a16="http://schemas.microsoft.com/office/drawing/2014/main" id="{53FCBBDB-1BCF-498A-B969-46E062218884}"/>
              </a:ext>
            </a:extLst>
          </p:cNvPr>
          <p:cNvSpPr txBox="1">
            <a:spLocks noChangeArrowheads="1"/>
          </p:cNvSpPr>
          <p:nvPr/>
        </p:nvSpPr>
        <p:spPr>
          <a:xfrm>
            <a:off x="1066800" y="882650"/>
            <a:ext cx="7010400" cy="1295400"/>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dirty="0">
                <a:effectLst>
                  <a:outerShdw blurRad="38100" dist="38100" dir="2700000" algn="tl">
                    <a:srgbClr val="000000"/>
                  </a:outerShdw>
                </a:effectLst>
              </a:rPr>
              <a:t>Pocket money!</a:t>
            </a:r>
          </a:p>
        </p:txBody>
      </p:sp>
      <p:pic>
        <p:nvPicPr>
          <p:cNvPr id="2050" name="Picture 2" descr="Are you giving your child too much pocket money? How your generosity  compares to the national average - Mirror Online">
            <a:extLst>
              <a:ext uri="{FF2B5EF4-FFF2-40B4-BE49-F238E27FC236}">
                <a16:creationId xmlns:a16="http://schemas.microsoft.com/office/drawing/2014/main" id="{E82BB765-FB78-4516-9748-18D4FAD5C2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3644280"/>
            <a:ext cx="4886257" cy="27363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009E1A6A-FE03-CDB6-F54B-540FC3E815FD}"/>
              </a:ext>
            </a:extLst>
          </p:cNvPr>
          <p:cNvSpPr txBox="1">
            <a:spLocks noChangeArrowheads="1"/>
          </p:cNvSpPr>
          <p:nvPr/>
        </p:nvSpPr>
        <p:spPr bwMode="auto">
          <a:xfrm>
            <a:off x="354013" y="836613"/>
            <a:ext cx="843597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pPr>
            <a:r>
              <a:rPr lang="en-GB" altLang="en-US" sz="2200" i="0" dirty="0">
                <a:latin typeface="Comic Sans MS"/>
                <a:ea typeface="ＭＳ Ｐゴシック"/>
              </a:rPr>
              <a:t>Medicines prescribed by GP can be stored and administered by Mrs </a:t>
            </a:r>
            <a:r>
              <a:rPr lang="en-GB" altLang="en-US" sz="2200" i="0" dirty="0" err="1">
                <a:latin typeface="Comic Sans MS"/>
                <a:ea typeface="ＭＳ Ｐゴシック"/>
              </a:rPr>
              <a:t>Pask</a:t>
            </a:r>
            <a:endParaRPr lang="en-GB" altLang="en-US" sz="2200" i="0" dirty="0">
              <a:latin typeface="Comic Sans MS" panose="030F0702030302020204" pitchFamily="66" charset="0"/>
            </a:endParaRPr>
          </a:p>
          <a:p>
            <a:pPr eaLnBrk="1" hangingPunct="1">
              <a:lnSpc>
                <a:spcPct val="80000"/>
              </a:lnSpc>
            </a:pPr>
            <a:endParaRPr lang="en-GB" altLang="en-US" sz="2200" i="0" dirty="0">
              <a:latin typeface="Comic Sans MS" panose="030F0702030302020204" pitchFamily="66" charset="0"/>
            </a:endParaRPr>
          </a:p>
          <a:p>
            <a:pPr eaLnBrk="1" hangingPunct="1">
              <a:lnSpc>
                <a:spcPct val="80000"/>
              </a:lnSpc>
            </a:pPr>
            <a:r>
              <a:rPr lang="en-GB" altLang="en-US" sz="2200" i="0" dirty="0">
                <a:latin typeface="Comic Sans MS"/>
                <a:ea typeface="ＭＳ Ｐゴシック"/>
              </a:rPr>
              <a:t>Name &amp; details of administration should be clearly labelled on the medication when group gathers on the morning of departure and signed in to Mrs </a:t>
            </a:r>
            <a:r>
              <a:rPr lang="en-GB" altLang="en-US" sz="2200" i="0" dirty="0" err="1">
                <a:latin typeface="Comic Sans MS"/>
                <a:ea typeface="ＭＳ Ｐゴシック"/>
              </a:rPr>
              <a:t>Pask</a:t>
            </a:r>
            <a:r>
              <a:rPr lang="en-GB" altLang="en-US" sz="2200" i="0" dirty="0">
                <a:latin typeface="Comic Sans MS"/>
                <a:ea typeface="ＭＳ Ｐゴシック"/>
              </a:rPr>
              <a:t>.</a:t>
            </a:r>
          </a:p>
          <a:p>
            <a:pPr eaLnBrk="1" hangingPunct="1">
              <a:lnSpc>
                <a:spcPct val="80000"/>
              </a:lnSpc>
              <a:buFont typeface="Wingdings" panose="05000000000000000000" pitchFamily="2" charset="2"/>
              <a:buNone/>
            </a:pPr>
            <a:endParaRPr lang="en-GB" altLang="en-US" sz="2200" i="0" dirty="0">
              <a:latin typeface="Comic Sans MS" panose="030F0702030302020204" pitchFamily="66" charset="0"/>
            </a:endParaRPr>
          </a:p>
          <a:p>
            <a:pPr eaLnBrk="1" hangingPunct="1">
              <a:lnSpc>
                <a:spcPct val="80000"/>
              </a:lnSpc>
            </a:pPr>
            <a:r>
              <a:rPr lang="en-GB" altLang="en-US" sz="2200" i="0" dirty="0">
                <a:latin typeface="Comic Sans MS"/>
                <a:ea typeface="ＭＳ Ｐゴシック"/>
              </a:rPr>
              <a:t>Over the counter remedies e.g. medicines for migraines, antihistamines etc. can also be administered with </a:t>
            </a:r>
            <a:r>
              <a:rPr lang="en-GB" altLang="en-US" sz="2200" i="0" dirty="0">
                <a:solidFill>
                  <a:srgbClr val="00B6B2"/>
                </a:solidFill>
                <a:latin typeface="Comic Sans MS"/>
                <a:ea typeface="ＭＳ Ｐゴシック"/>
              </a:rPr>
              <a:t>clear guidance from parents/carers.</a:t>
            </a:r>
          </a:p>
          <a:p>
            <a:pPr eaLnBrk="1" hangingPunct="1">
              <a:lnSpc>
                <a:spcPct val="80000"/>
              </a:lnSpc>
              <a:buFont typeface="Wingdings" panose="05000000000000000000" pitchFamily="2" charset="2"/>
              <a:buNone/>
            </a:pPr>
            <a:endParaRPr lang="en-GB" altLang="en-US" sz="2200" i="0" dirty="0">
              <a:latin typeface="Comic Sans MS" panose="030F0702030302020204" pitchFamily="66" charset="0"/>
            </a:endParaRPr>
          </a:p>
          <a:p>
            <a:pPr eaLnBrk="1" hangingPunct="1">
              <a:lnSpc>
                <a:spcPct val="80000"/>
              </a:lnSpc>
            </a:pPr>
            <a:r>
              <a:rPr lang="en-GB" altLang="en-US" sz="2200" i="0" dirty="0">
                <a:latin typeface="Comic Sans MS"/>
                <a:ea typeface="ＭＳ Ｐゴシック"/>
              </a:rPr>
              <a:t>If appropriate, travel sickness tablets etc. should be taken prior to the outward journey and return journey.  If your child is particularly sensitive they may want to have some for each day as we will be in the coach to get to various destinations and tours.</a:t>
            </a:r>
          </a:p>
          <a:p>
            <a:pPr eaLnBrk="1" hangingPunct="1">
              <a:lnSpc>
                <a:spcPct val="80000"/>
              </a:lnSpc>
              <a:buFont typeface="Wingdings" panose="05000000000000000000" pitchFamily="2" charset="2"/>
              <a:buNone/>
            </a:pPr>
            <a:endParaRPr lang="en-GB" altLang="en-US" sz="2200" i="0" dirty="0">
              <a:latin typeface="Comic Sans MS" panose="030F0702030302020204" pitchFamily="66" charset="0"/>
            </a:endParaRPr>
          </a:p>
          <a:p>
            <a:pPr eaLnBrk="1" hangingPunct="1">
              <a:lnSpc>
                <a:spcPct val="80000"/>
              </a:lnSpc>
            </a:pPr>
            <a:r>
              <a:rPr lang="en-GB" altLang="en-US" sz="2200" i="0" dirty="0">
                <a:latin typeface="Comic Sans MS"/>
                <a:ea typeface="ＭＳ Ｐゴシック"/>
              </a:rPr>
              <a:t>Children should carry their own asthma medication and, ideally, a spare inhaler should also be handed to staff</a:t>
            </a:r>
          </a:p>
          <a:p>
            <a:pPr eaLnBrk="1" hangingPunct="1">
              <a:lnSpc>
                <a:spcPct val="80000"/>
              </a:lnSpc>
              <a:buFont typeface="Wingdings" panose="05000000000000000000" pitchFamily="2" charset="2"/>
              <a:buNone/>
            </a:pPr>
            <a:endParaRPr lang="en-GB" altLang="en-US" sz="2200" i="0" dirty="0"/>
          </a:p>
          <a:p>
            <a:pPr eaLnBrk="1" hangingPunct="1">
              <a:lnSpc>
                <a:spcPct val="80000"/>
              </a:lnSpc>
              <a:buFont typeface="Wingdings" panose="05000000000000000000" pitchFamily="2" charset="2"/>
              <a:buNone/>
            </a:pPr>
            <a:endParaRPr lang="en-GB" altLang="en-US" sz="2200" i="0" dirty="0"/>
          </a:p>
          <a:p>
            <a:pPr eaLnBrk="1" hangingPunct="1">
              <a:lnSpc>
                <a:spcPct val="80000"/>
              </a:lnSpc>
            </a:pPr>
            <a:endParaRPr lang="en-GB" altLang="en-US" sz="2200" i="0" dirty="0"/>
          </a:p>
          <a:p>
            <a:pPr eaLnBrk="1" hangingPunct="1">
              <a:lnSpc>
                <a:spcPct val="80000"/>
              </a:lnSpc>
              <a:buNone/>
            </a:pPr>
            <a:endParaRPr lang="en-GB" altLang="en-US" sz="2200" i="0" dirty="0">
              <a:cs typeface="Arial"/>
            </a:endParaRPr>
          </a:p>
        </p:txBody>
      </p:sp>
      <p:sp>
        <p:nvSpPr>
          <p:cNvPr id="3" name="Rectangle 2">
            <a:extLst>
              <a:ext uri="{FF2B5EF4-FFF2-40B4-BE49-F238E27FC236}">
                <a16:creationId xmlns:a16="http://schemas.microsoft.com/office/drawing/2014/main" id="{CEF68203-A5E0-441E-ABE1-35F67CBDBFC0}"/>
              </a:ext>
            </a:extLst>
          </p:cNvPr>
          <p:cNvSpPr txBox="1">
            <a:spLocks noChangeArrowheads="1"/>
          </p:cNvSpPr>
          <p:nvPr/>
        </p:nvSpPr>
        <p:spPr>
          <a:xfrm>
            <a:off x="1258888" y="0"/>
            <a:ext cx="7010400" cy="1295400"/>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a:effectLst>
                  <a:outerShdw blurRad="38100" dist="38100" dir="2700000" algn="tl">
                    <a:srgbClr val="000000"/>
                  </a:outerShdw>
                </a:effectLst>
              </a:rPr>
              <a:t>Medicine administration</a:t>
            </a:r>
            <a:endParaRPr lang="en-GB" altLang="en-US" i="0" dirty="0">
              <a:effectLst>
                <a:outerShdw blurRad="38100" dist="38100" dir="2700000" algn="tl">
                  <a:srgbClr val="000000"/>
                </a:outerShdw>
              </a:effectLst>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 calcmode="lin" valueType="num">
                                      <p:cBhvr additive="base">
                                        <p:cTn id="1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8" end="8"/>
                                            </p:txEl>
                                          </p:spTgt>
                                        </p:tgtEl>
                                        <p:attrNameLst>
                                          <p:attrName>style.visibility</p:attrName>
                                        </p:attrNameLst>
                                      </p:cBhvr>
                                      <p:to>
                                        <p:strVal val="visible"/>
                                      </p:to>
                                    </p:set>
                                    <p:anim calcmode="lin" valueType="num">
                                      <p:cBhvr additive="base">
                                        <p:cTn id="25"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7647A3D-FD34-4B73-B571-46D1F843A104}"/>
              </a:ext>
            </a:extLst>
          </p:cNvPr>
          <p:cNvSpPr txBox="1">
            <a:spLocks noChangeArrowheads="1"/>
          </p:cNvSpPr>
          <p:nvPr/>
        </p:nvSpPr>
        <p:spPr>
          <a:xfrm>
            <a:off x="179512" y="549275"/>
            <a:ext cx="8856984" cy="4535488"/>
          </a:xfrm>
          <a:prstGeom prst="rect">
            <a:avLst/>
          </a:prstGeom>
        </p:spPr>
        <p:txBody>
          <a:bodyPr lIns="91440" tIns="45720" rIns="91440" bIns="45720" anchor="t"/>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hangingPunct="1">
              <a:lnSpc>
                <a:spcPct val="80000"/>
              </a:lnSpc>
              <a:buFont typeface="Wingdings" panose="05000000000000000000" pitchFamily="2" charset="2"/>
              <a:buNone/>
              <a:defRPr/>
            </a:pPr>
            <a:endParaRPr lang="en-GB" altLang="en-US" sz="2200" i="0" dirty="0">
              <a:cs typeface="Arial"/>
            </a:endParaRPr>
          </a:p>
          <a:p>
            <a:pPr eaLnBrk="1" hangingPunct="1">
              <a:lnSpc>
                <a:spcPct val="80000"/>
              </a:lnSpc>
              <a:defRPr/>
            </a:pPr>
            <a:r>
              <a:rPr lang="en-GB" altLang="en-US" sz="2200" i="0" dirty="0">
                <a:latin typeface="Comic Sans MS"/>
              </a:rPr>
              <a:t>All bedding is provided by the YHA so no need to pack your own but we do suggest a towel. </a:t>
            </a:r>
          </a:p>
          <a:p>
            <a:pPr eaLnBrk="1" hangingPunct="1">
              <a:lnSpc>
                <a:spcPct val="80000"/>
              </a:lnSpc>
              <a:defRPr/>
            </a:pPr>
            <a:r>
              <a:rPr lang="en-GB" altLang="en-US" sz="2200" i="0" dirty="0">
                <a:latin typeface="Comic Sans MS"/>
              </a:rPr>
              <a:t>The key is to remember it is not a fashion show &amp; comfort is important!</a:t>
            </a:r>
          </a:p>
          <a:p>
            <a:pPr eaLnBrk="1" hangingPunct="1">
              <a:lnSpc>
                <a:spcPct val="80000"/>
              </a:lnSpc>
              <a:defRPr/>
            </a:pPr>
            <a:r>
              <a:rPr lang="en-GB" altLang="en-US" sz="2200" i="0" dirty="0">
                <a:latin typeface="Comic Sans MS"/>
              </a:rPr>
              <a:t>The weather is not guaranteed – February is usually cold so pack accordingly including coats, scarves gloves etc.</a:t>
            </a:r>
          </a:p>
          <a:p>
            <a:pPr eaLnBrk="1" hangingPunct="1">
              <a:lnSpc>
                <a:spcPct val="80000"/>
              </a:lnSpc>
              <a:defRPr/>
            </a:pPr>
            <a:r>
              <a:rPr lang="en-GB" altLang="en-US" sz="2200" i="0" dirty="0">
                <a:latin typeface="Comic Sans MS"/>
              </a:rPr>
              <a:t>Digital Cameras (which will be collected by group leaders each evening) </a:t>
            </a:r>
            <a:endParaRPr lang="en-GB" altLang="en-US" sz="2200" i="0" dirty="0">
              <a:latin typeface="Comic Sans MS" panose="030F0702030302020204" pitchFamily="66" charset="0"/>
            </a:endParaRPr>
          </a:p>
          <a:p>
            <a:pPr>
              <a:lnSpc>
                <a:spcPct val="80000"/>
              </a:lnSpc>
              <a:defRPr/>
            </a:pPr>
            <a:r>
              <a:rPr lang="en-GB" altLang="en-US" sz="2200" i="0" dirty="0">
                <a:latin typeface="Comic Sans MS"/>
              </a:rPr>
              <a:t>Hand held gaming devices such as the old PSP or DS (without the camera) but NOT the Switch as this can connect to the internet. </a:t>
            </a:r>
            <a:endParaRPr lang="en-GB" altLang="en-US" sz="2200" i="0" dirty="0">
              <a:latin typeface="Comic Sans MS" panose="030F0702030302020204" pitchFamily="66" charset="0"/>
            </a:endParaRPr>
          </a:p>
          <a:p>
            <a:pPr eaLnBrk="1" hangingPunct="1">
              <a:lnSpc>
                <a:spcPct val="80000"/>
              </a:lnSpc>
              <a:defRPr/>
            </a:pPr>
            <a:r>
              <a:rPr lang="en-GB" altLang="en-US" sz="2200" i="0" dirty="0">
                <a:latin typeface="Comic Sans MS"/>
              </a:rPr>
              <a:t>NO MOBILE PHONES or devices which connect to the internet – </a:t>
            </a:r>
            <a:r>
              <a:rPr lang="en-GB" altLang="en-US" sz="2200" b="1" i="0" dirty="0">
                <a:latin typeface="Comic Sans MS"/>
              </a:rPr>
              <a:t>This is imperative for safe-guarding reasons.</a:t>
            </a:r>
            <a:r>
              <a:rPr lang="en-GB" altLang="en-US" sz="2200" i="0" dirty="0">
                <a:latin typeface="Comic Sans MS"/>
              </a:rPr>
              <a:t> </a:t>
            </a:r>
            <a:r>
              <a:rPr lang="en-GB" altLang="en-US" sz="2200" i="0" dirty="0">
                <a:solidFill>
                  <a:srgbClr val="FF0000"/>
                </a:solidFill>
                <a:latin typeface="Comic Sans MS"/>
              </a:rPr>
              <a:t>Any mobile phones found will be confiscated so please do not allow your children to pack theirs!  </a:t>
            </a:r>
            <a:endParaRPr lang="en-GB" altLang="en-US" sz="2200" i="0" dirty="0">
              <a:solidFill>
                <a:srgbClr val="FF0000"/>
              </a:solidFill>
              <a:latin typeface="Comic Sans MS" panose="030F0702030302020204" pitchFamily="66" charset="0"/>
            </a:endParaRPr>
          </a:p>
        </p:txBody>
      </p:sp>
      <p:sp>
        <p:nvSpPr>
          <p:cNvPr id="3" name="Rectangle 2">
            <a:extLst>
              <a:ext uri="{FF2B5EF4-FFF2-40B4-BE49-F238E27FC236}">
                <a16:creationId xmlns:a16="http://schemas.microsoft.com/office/drawing/2014/main" id="{2165283A-0B3B-4DB2-8F4A-C9A55383727F}"/>
              </a:ext>
            </a:extLst>
          </p:cNvPr>
          <p:cNvSpPr txBox="1">
            <a:spLocks noChangeArrowheads="1"/>
          </p:cNvSpPr>
          <p:nvPr/>
        </p:nvSpPr>
        <p:spPr>
          <a:xfrm>
            <a:off x="755650" y="0"/>
            <a:ext cx="7010400" cy="1368425"/>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dirty="0">
                <a:effectLst>
                  <a:outerShdw blurRad="38100" dist="38100" dir="2700000" algn="tl">
                    <a:srgbClr val="000000"/>
                  </a:outerShdw>
                </a:effectLst>
              </a:rPr>
              <a:t>Kit List</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7FE381-258D-4D53-BEC5-B6AB04E2FB77}"/>
              </a:ext>
            </a:extLst>
          </p:cNvPr>
          <p:cNvSpPr/>
          <p:nvPr/>
        </p:nvSpPr>
        <p:spPr>
          <a:xfrm>
            <a:off x="539750" y="836613"/>
            <a:ext cx="8353425" cy="4449762"/>
          </a:xfrm>
          <a:prstGeom prst="rect">
            <a:avLst/>
          </a:prstGeom>
        </p:spPr>
        <p:txBody>
          <a:bodyPr>
            <a:spAutoFit/>
          </a:bodyPr>
          <a:lstStyle/>
          <a:p>
            <a:pPr marL="171450" indent="-171450" eaLnBrk="1" hangingPunct="1">
              <a:lnSpc>
                <a:spcPct val="80000"/>
              </a:lnSpc>
              <a:defRPr/>
            </a:pPr>
            <a:endParaRPr lang="en-GB" altLang="en-US" dirty="0"/>
          </a:p>
          <a:p>
            <a:pPr eaLnBrk="1" hangingPunct="1">
              <a:lnSpc>
                <a:spcPct val="80000"/>
              </a:lnSpc>
              <a:defRPr/>
            </a:pPr>
            <a:endParaRPr lang="en-GB" altLang="en-US" sz="2800" dirty="0"/>
          </a:p>
          <a:p>
            <a:pPr marL="171450" indent="-171450" eaLnBrk="1" hangingPunct="1">
              <a:lnSpc>
                <a:spcPct val="80000"/>
              </a:lnSpc>
              <a:buFontTx/>
              <a:buChar char="•"/>
              <a:defRPr/>
            </a:pPr>
            <a:r>
              <a:rPr lang="en-GB" altLang="en-US" sz="2800" b="1" dirty="0"/>
              <a:t>Deodorants</a:t>
            </a:r>
            <a:r>
              <a:rPr lang="en-GB" altLang="en-US" sz="2800" dirty="0"/>
              <a:t> - It is advised that children bring roll-on deodorants rather than aerosol deodorants as these can often set off fire alarms.</a:t>
            </a:r>
          </a:p>
          <a:p>
            <a:pPr eaLnBrk="1" hangingPunct="1">
              <a:lnSpc>
                <a:spcPct val="80000"/>
              </a:lnSpc>
              <a:defRPr/>
            </a:pPr>
            <a:endParaRPr lang="en-GB" altLang="en-US" sz="2800" dirty="0"/>
          </a:p>
          <a:p>
            <a:pPr marL="171450" indent="-171450" eaLnBrk="1" hangingPunct="1">
              <a:lnSpc>
                <a:spcPct val="80000"/>
              </a:lnSpc>
              <a:buFontTx/>
              <a:buChar char="•"/>
              <a:defRPr/>
            </a:pPr>
            <a:r>
              <a:rPr lang="en-GB" altLang="en-US" sz="2800" b="1" dirty="0"/>
              <a:t>Contacting your child - </a:t>
            </a:r>
            <a:r>
              <a:rPr lang="en-GB" altLang="en-US" sz="2800" dirty="0"/>
              <a:t>Parents are asked not to call the centre except in an emergency. The centre telephones are business lines and may be needed for emergencies. </a:t>
            </a:r>
            <a:r>
              <a:rPr lang="en-GB" altLang="en-US" sz="2800" dirty="0">
                <a:solidFill>
                  <a:srgbClr val="0099CC"/>
                </a:solidFill>
              </a:rPr>
              <a:t>(</a:t>
            </a:r>
            <a:r>
              <a:rPr lang="en-GB" altLang="en-US" sz="2800" b="1" dirty="0">
                <a:solidFill>
                  <a:srgbClr val="0099CC"/>
                </a:solidFill>
              </a:rPr>
              <a:t>Mr </a:t>
            </a:r>
            <a:r>
              <a:rPr lang="en-GB" altLang="en-US" sz="2800" b="1" dirty="0" err="1">
                <a:solidFill>
                  <a:srgbClr val="0099CC"/>
                </a:solidFill>
              </a:rPr>
              <a:t>Davids</a:t>
            </a:r>
            <a:r>
              <a:rPr lang="en-GB" altLang="en-US" sz="2800" b="1" dirty="0">
                <a:solidFill>
                  <a:srgbClr val="0099CC"/>
                </a:solidFill>
              </a:rPr>
              <a:t> will be updating our SNMS </a:t>
            </a:r>
            <a:r>
              <a:rPr lang="en-GB" altLang="en-US" sz="2800" b="1" dirty="0" err="1">
                <a:solidFill>
                  <a:srgbClr val="0099CC"/>
                </a:solidFill>
              </a:rPr>
              <a:t>facebook</a:t>
            </a:r>
            <a:r>
              <a:rPr lang="en-GB" altLang="en-US" sz="2800" b="1" dirty="0">
                <a:solidFill>
                  <a:srgbClr val="0099CC"/>
                </a:solidFill>
              </a:rPr>
              <a:t> page daily so you will be able to see how we are getting on and what we have been doing each day.)</a:t>
            </a:r>
            <a:endParaRPr lang="en-US" altLang="en-US" sz="2800" b="1" dirty="0">
              <a:solidFill>
                <a:srgbClr val="0099CC"/>
              </a:solidFill>
            </a:endParaRPr>
          </a:p>
        </p:txBody>
      </p:sp>
      <p:sp>
        <p:nvSpPr>
          <p:cNvPr id="3" name="Rectangle 2">
            <a:extLst>
              <a:ext uri="{FF2B5EF4-FFF2-40B4-BE49-F238E27FC236}">
                <a16:creationId xmlns:a16="http://schemas.microsoft.com/office/drawing/2014/main" id="{CF72FBF3-95FC-4768-9354-8B3561F00B04}"/>
              </a:ext>
            </a:extLst>
          </p:cNvPr>
          <p:cNvSpPr txBox="1">
            <a:spLocks noChangeArrowheads="1"/>
          </p:cNvSpPr>
          <p:nvPr/>
        </p:nvSpPr>
        <p:spPr>
          <a:xfrm>
            <a:off x="900113" y="333375"/>
            <a:ext cx="7010400" cy="1366838"/>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dirty="0">
                <a:effectLst>
                  <a:outerShdw blurRad="38100" dist="38100" dir="2700000" algn="tl">
                    <a:srgbClr val="000000"/>
                  </a:outerShdw>
                </a:effectLst>
              </a:rPr>
              <a:t>Fire and contact</a:t>
            </a: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 calcmode="lin" valueType="num">
                                      <p:cBhvr additive="base">
                                        <p:cTn id="13"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7FE381-258D-4D53-BEC5-B6AB04E2FB77}"/>
              </a:ext>
            </a:extLst>
          </p:cNvPr>
          <p:cNvSpPr/>
          <p:nvPr/>
        </p:nvSpPr>
        <p:spPr>
          <a:xfrm>
            <a:off x="539750" y="836613"/>
            <a:ext cx="8353425" cy="4893647"/>
          </a:xfrm>
          <a:prstGeom prst="rect">
            <a:avLst/>
          </a:prstGeom>
        </p:spPr>
        <p:txBody>
          <a:bodyPr>
            <a:spAutoFit/>
          </a:bodyPr>
          <a:lstStyle/>
          <a:p>
            <a:pPr marL="171450" indent="-171450" eaLnBrk="1" hangingPunct="1">
              <a:lnSpc>
                <a:spcPct val="80000"/>
              </a:lnSpc>
              <a:defRPr/>
            </a:pPr>
            <a:endParaRPr lang="en-GB" altLang="en-US" dirty="0"/>
          </a:p>
          <a:p>
            <a:pPr eaLnBrk="1" hangingPunct="1">
              <a:lnSpc>
                <a:spcPct val="80000"/>
              </a:lnSpc>
              <a:defRPr/>
            </a:pPr>
            <a:endParaRPr lang="en-GB" altLang="en-US" sz="2800" dirty="0"/>
          </a:p>
          <a:p>
            <a:pPr algn="ctr" eaLnBrk="1" hangingPunct="1">
              <a:lnSpc>
                <a:spcPct val="80000"/>
              </a:lnSpc>
              <a:defRPr/>
            </a:pPr>
            <a:r>
              <a:rPr lang="en-GB" altLang="en-US" sz="34400" b="1" dirty="0"/>
              <a:t>?</a:t>
            </a:r>
            <a:endParaRPr lang="en-US" altLang="en-US" sz="34400" b="1" dirty="0">
              <a:solidFill>
                <a:srgbClr val="0099CC"/>
              </a:solidFill>
            </a:endParaRPr>
          </a:p>
        </p:txBody>
      </p:sp>
      <p:sp>
        <p:nvSpPr>
          <p:cNvPr id="3" name="Rectangle 2">
            <a:extLst>
              <a:ext uri="{FF2B5EF4-FFF2-40B4-BE49-F238E27FC236}">
                <a16:creationId xmlns:a16="http://schemas.microsoft.com/office/drawing/2014/main" id="{CF72FBF3-95FC-4768-9354-8B3561F00B04}"/>
              </a:ext>
            </a:extLst>
          </p:cNvPr>
          <p:cNvSpPr txBox="1">
            <a:spLocks noChangeArrowheads="1"/>
          </p:cNvSpPr>
          <p:nvPr/>
        </p:nvSpPr>
        <p:spPr>
          <a:xfrm>
            <a:off x="900113" y="333375"/>
            <a:ext cx="7010400" cy="1366838"/>
          </a:xfrm>
          <a:prstGeom prst="rect">
            <a:avLst/>
          </a:prstGeom>
        </p:spPr>
        <p:txBody>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eaLnBrk="1" hangingPunct="1">
              <a:defRPr/>
            </a:pPr>
            <a:r>
              <a:rPr lang="en-GB" altLang="en-US" i="0" dirty="0">
                <a:effectLst>
                  <a:outerShdw blurRad="38100" dist="38100" dir="2700000" algn="tl">
                    <a:srgbClr val="000000"/>
                  </a:outerShdw>
                </a:effectLst>
              </a:rPr>
              <a:t>Any Questions?</a:t>
            </a:r>
          </a:p>
        </p:txBody>
      </p:sp>
    </p:spTree>
    <p:extLst>
      <p:ext uri="{BB962C8B-B14F-4D97-AF65-F5344CB8AC3E}">
        <p14:creationId xmlns:p14="http://schemas.microsoft.com/office/powerpoint/2010/main" val="1401447431"/>
      </p:ext>
    </p:extLst>
  </p:cSld>
  <p:clrMapOvr>
    <a:masterClrMapping/>
  </p:clrMapOvr>
  <p:transition spd="slow">
    <p:fade thruBlk="1"/>
  </p:transition>
</p:sld>
</file>

<file path=ppt/theme/theme1.xml><?xml version="1.0" encoding="utf-8"?>
<a:theme xmlns:a="http://schemas.openxmlformats.org/drawingml/2006/main" name="PGL PPT Template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1"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1" u="none" strike="noStrike" cap="none" normalizeH="0" baseline="0" smtClean="0">
            <a:ln>
              <a:noFill/>
            </a:ln>
            <a:solidFill>
              <a:schemeClr val="tx1"/>
            </a:solidFill>
            <a:effectLst/>
            <a:latin typeface="Arial"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1ef0b1f9-3812-4034-b6e8-d767bf0986d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C032634363B624F85B0C7F3E9606EA6" ma:contentTypeVersion="17" ma:contentTypeDescription="Create a new document." ma:contentTypeScope="" ma:versionID="11e3372ae5613a5d3d5005388fddd29b">
  <xsd:schema xmlns:xsd="http://www.w3.org/2001/XMLSchema" xmlns:xs="http://www.w3.org/2001/XMLSchema" xmlns:p="http://schemas.microsoft.com/office/2006/metadata/properties" xmlns:ns3="1ef0b1f9-3812-4034-b6e8-d767bf0986dc" xmlns:ns4="d0eb3a74-2bab-4249-ac35-6aeaa450ebd9" targetNamespace="http://schemas.microsoft.com/office/2006/metadata/properties" ma:root="true" ma:fieldsID="4e9ea5b320766592349111095b23c012" ns3:_="" ns4:_="">
    <xsd:import namespace="1ef0b1f9-3812-4034-b6e8-d767bf0986dc"/>
    <xsd:import namespace="d0eb3a74-2bab-4249-ac35-6aeaa450ebd9"/>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ServiceLocation" minOccurs="0"/>
                <xsd:element ref="ns3:MediaLengthInSeconds" minOccurs="0"/>
                <xsd:element ref="ns4:SharedWithUsers" minOccurs="0"/>
                <xsd:element ref="ns4:SharedWithDetails" minOccurs="0"/>
                <xsd:element ref="ns4:SharingHintHash" minOccurs="0"/>
                <xsd:element ref="ns3:_activity" minOccurs="0"/>
                <xsd:element ref="ns3:MediaServiceObjectDetectorVersions"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f0b1f9-3812-4034-b6e8-d767bf0986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0eb3a74-2bab-4249-ac35-6aeaa450ebd9"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92ED72-C3F9-4E57-9FFB-94119D9DAD35}">
  <ds:schemaRefs>
    <ds:schemaRef ds:uri="http://schemas.microsoft.com/sharepoint/v3/contenttype/forms"/>
  </ds:schemaRefs>
</ds:datastoreItem>
</file>

<file path=customXml/itemProps2.xml><?xml version="1.0" encoding="utf-8"?>
<ds:datastoreItem xmlns:ds="http://schemas.openxmlformats.org/officeDocument/2006/customXml" ds:itemID="{A7428232-A930-42A5-BA67-0F37481F775D}">
  <ds:schemaRefs>
    <ds:schemaRef ds:uri="http://schemas.microsoft.com/office/infopath/2007/PartnerControls"/>
    <ds:schemaRef ds:uri="http://www.w3.org/XML/1998/namespace"/>
    <ds:schemaRef ds:uri="http://purl.org/dc/dcmitype/"/>
    <ds:schemaRef ds:uri="http://schemas.microsoft.com/office/2006/documentManagement/types"/>
    <ds:schemaRef ds:uri="http://purl.org/dc/terms/"/>
    <ds:schemaRef ds:uri="http://schemas.openxmlformats.org/package/2006/metadata/core-properties"/>
    <ds:schemaRef ds:uri="http://purl.org/dc/elements/1.1/"/>
    <ds:schemaRef ds:uri="http://schemas.microsoft.com/office/2006/metadata/properties"/>
    <ds:schemaRef ds:uri="d0eb3a74-2bab-4249-ac35-6aeaa450ebd9"/>
    <ds:schemaRef ds:uri="1ef0b1f9-3812-4034-b6e8-d767bf0986dc"/>
  </ds:schemaRefs>
</ds:datastoreItem>
</file>

<file path=customXml/itemProps3.xml><?xml version="1.0" encoding="utf-8"?>
<ds:datastoreItem xmlns:ds="http://schemas.openxmlformats.org/officeDocument/2006/customXml" ds:itemID="{CA3AD552-D358-40AE-81AF-47F25C05DF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ef0b1f9-3812-4034-b6e8-d767bf0986dc"/>
    <ds:schemaRef ds:uri="d0eb3a74-2bab-4249-ac35-6aeaa450eb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1698</TotalTime>
  <Words>745</Words>
  <Application>Microsoft Office PowerPoint</Application>
  <PresentationFormat>On-screen Show (4:3)</PresentationFormat>
  <Paragraphs>82</Paragraphs>
  <Slides>12</Slides>
  <Notes>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12</vt:i4>
      </vt:variant>
    </vt:vector>
  </HeadingPairs>
  <TitlesOfParts>
    <vt:vector size="20" baseType="lpstr">
      <vt:lpstr>Arial</vt:lpstr>
      <vt:lpstr>Calibri</vt:lpstr>
      <vt:lpstr>Comic Sans MS</vt:lpstr>
      <vt:lpstr>Wingdings</vt:lpstr>
      <vt:lpstr>XCCW Joined 1a</vt:lpstr>
      <vt:lpstr>PGL PPT Template (1)</vt:lpstr>
      <vt:lpstr>1_Default Design</vt:lpstr>
      <vt:lpstr>Default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Fiona Eaton</dc:creator>
  <cp:lastModifiedBy>Martin Davids</cp:lastModifiedBy>
  <cp:revision>80</cp:revision>
  <dcterms:created xsi:type="dcterms:W3CDTF">2016-02-17T15:22:46Z</dcterms:created>
  <dcterms:modified xsi:type="dcterms:W3CDTF">2024-01-17T15:41:56Z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0x0101008C032634363B624F85B0C7F3E9606EA6</vt:lpwstr>
  </property>
</Properties>
</file>